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1" r:id="rId5"/>
  </p:sldMasterIdLst>
  <p:notesMasterIdLst>
    <p:notesMasterId r:id="rId19"/>
  </p:notesMasterIdLst>
  <p:sldIdLst>
    <p:sldId id="2309" r:id="rId6"/>
    <p:sldId id="2310" r:id="rId7"/>
    <p:sldId id="2312" r:id="rId8"/>
    <p:sldId id="2338" r:id="rId9"/>
    <p:sldId id="2362" r:id="rId10"/>
    <p:sldId id="2363" r:id="rId11"/>
    <p:sldId id="2371" r:id="rId12"/>
    <p:sldId id="2365" r:id="rId13"/>
    <p:sldId id="2366" r:id="rId14"/>
    <p:sldId id="2370" r:id="rId15"/>
    <p:sldId id="2361" r:id="rId16"/>
    <p:sldId id="2368" r:id="rId17"/>
    <p:sldId id="2372"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8F4891D-8C7F-123D-CA43-09031D697511}" name="Emma Thompson" initials="ET" userId="S::emma.j.thompson@regional.nsw.gov.au::b6ba7809-d217-438b-8337-45ed137f7cfe" providerId="AD"/>
  <p188:author id="{8FE66B22-174B-3F07-AF03-81536E152E1D}" name="Kate Mannion" initials="KM" userId="S::kathryn.mannion@regional.nsw.gov.au::00613186-2146-4785-b5ad-65b9f3d4937b" providerId="AD"/>
  <p188:author id="{E4B81B3B-212C-7EBA-FB38-7C704C5BABAF}" name="Kate Van Saane" initials="KVS" userId="S::kate.vansaane@regional.nsw.gov.au::c3c00ba7-5289-4eaa-b896-6c94a251de81" providerId="AD"/>
  <p188:author id="{C377D44B-76C8-A12F-A3DE-E93F3E327FFB}" name="Benjamin Mofardin" initials="BM" userId="S::benjamin.mofardin@regional.nsw.gov.au::0a797338-5caa-4e0f-b0ea-91d39b88c0ee" providerId="AD"/>
  <p188:author id="{AE3D2E5B-8D8A-4345-F6E3-C7A015C17294}" name="Keiley Noble" initials="KN" userId="S::keiley.noble@regional.nsw.gov.au::59cd0ff8-7bd5-4b9d-81e1-7e085ea65368" providerId="AD"/>
  <p188:author id="{A8738371-CF2C-D671-0AE0-57808FC22105}" name="Aaron Preston" initials="AP" userId="S::aaron.preston@regional.nsw.gov.au::57f311ac-5351-4d7b-8837-3f577619e28d" providerId="AD"/>
  <p188:author id="{546E9995-1A27-AD09-2C53-14D721F127DB}" name="Brooke Noorbergen" initials="BN" userId="S::brooke.noorbergen@regional.nsw.gov.au::832e71e0-8daa-4b88-bbd1-2d1716ad65d5" providerId="AD"/>
  <p188:author id="{0CC8749F-1508-E39F-5F02-D25D3FBF5315}" name="Phoebe Laing" initials="PL" userId="S::Phoebe.Laing@regional.nsw.gov.au::fb5f329a-cb52-4280-9fbb-662eb1242b05"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aron Preston" initials="AP" lastIdx="1" clrIdx="0">
    <p:extLst>
      <p:ext uri="{19B8F6BF-5375-455C-9EA6-DF929625EA0E}">
        <p15:presenceInfo xmlns:p15="http://schemas.microsoft.com/office/powerpoint/2012/main" userId="S::aaron.preston@dpie.nsw.gov.au::57f311ac-5351-4d7b-8837-3f577619e28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3567" autoAdjust="0"/>
  </p:normalViewPr>
  <p:slideViewPr>
    <p:cSldViewPr snapToGrid="0">
      <p:cViewPr varScale="1">
        <p:scale>
          <a:sx n="56" d="100"/>
          <a:sy n="56" d="100"/>
        </p:scale>
        <p:origin x="1044" y="40"/>
      </p:cViewPr>
      <p:guideLst/>
    </p:cSldViewPr>
  </p:slideViewPr>
  <p:notesTextViewPr>
    <p:cViewPr>
      <p:scale>
        <a:sx n="1" d="1"/>
        <a:sy n="1" d="1"/>
      </p:scale>
      <p:origin x="0" y="0"/>
    </p:cViewPr>
  </p:notesTextViewPr>
  <p:notesViewPr>
    <p:cSldViewPr snapToGrid="0">
      <p:cViewPr>
        <p:scale>
          <a:sx n="100" d="100"/>
          <a:sy n="100" d="100"/>
        </p:scale>
        <p:origin x="8112" y="77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1629C94-6566-4D65-894D-8B482B4611AE}" type="doc">
      <dgm:prSet loTypeId="urn:microsoft.com/office/officeart/2005/8/layout/process1" loCatId="process" qsTypeId="urn:microsoft.com/office/officeart/2005/8/quickstyle/simple1" qsCatId="simple" csTypeId="urn:microsoft.com/office/officeart/2005/8/colors/accent1_2" csCatId="accent1" phldr="1"/>
      <dgm:spPr/>
    </dgm:pt>
    <dgm:pt modelId="{704BA5AD-E4DF-4D56-B698-E3BA0F8F1644}">
      <dgm:prSet phldrT="[Text]"/>
      <dgm:spPr/>
      <dgm:t>
        <a:bodyPr/>
        <a:lstStyle/>
        <a:p>
          <a:r>
            <a:rPr lang="en-AU" dirty="0">
              <a:latin typeface="Open Sans" panose="020B0606030504020204" pitchFamily="34" charset="0"/>
              <a:ea typeface="Open Sans" panose="020B0606030504020204" pitchFamily="34" charset="0"/>
              <a:cs typeface="Open Sans" panose="020B0606030504020204" pitchFamily="34" charset="0"/>
            </a:rPr>
            <a:t>Stage 1 – Implementation grant proposal opens</a:t>
          </a:r>
        </a:p>
      </dgm:t>
    </dgm:pt>
    <dgm:pt modelId="{94BC0DEB-A628-400D-924B-7E142C75F9E8}" type="parTrans" cxnId="{3AFFEFA8-6F66-4512-922D-153324437A20}">
      <dgm:prSet/>
      <dgm:spPr/>
      <dgm:t>
        <a:bodyPr/>
        <a:lstStyle/>
        <a:p>
          <a:endParaRPr lang="en-AU">
            <a:latin typeface="Open Sans" panose="020B0606030504020204" pitchFamily="34" charset="0"/>
            <a:ea typeface="Open Sans" panose="020B0606030504020204" pitchFamily="34" charset="0"/>
            <a:cs typeface="Open Sans" panose="020B0606030504020204" pitchFamily="34" charset="0"/>
          </a:endParaRPr>
        </a:p>
      </dgm:t>
    </dgm:pt>
    <dgm:pt modelId="{E0DA5813-8B24-4E1C-B89E-7D13E6FCF067}" type="sibTrans" cxnId="{3AFFEFA8-6F66-4512-922D-153324437A20}">
      <dgm:prSet/>
      <dgm:spPr/>
      <dgm:t>
        <a:bodyPr/>
        <a:lstStyle/>
        <a:p>
          <a:endParaRPr lang="en-AU" dirty="0">
            <a:latin typeface="Open Sans" panose="020B0606030504020204" pitchFamily="34" charset="0"/>
            <a:ea typeface="Open Sans" panose="020B0606030504020204" pitchFamily="34" charset="0"/>
            <a:cs typeface="Open Sans" panose="020B0606030504020204" pitchFamily="34" charset="0"/>
          </a:endParaRPr>
        </a:p>
      </dgm:t>
    </dgm:pt>
    <dgm:pt modelId="{83CF1B87-0D26-494D-A7BC-88C9EFA25583}">
      <dgm:prSet phldrT="[Text]"/>
      <dgm:spPr/>
      <dgm:t>
        <a:bodyPr/>
        <a:lstStyle/>
        <a:p>
          <a:r>
            <a:rPr lang="en-AU" dirty="0">
              <a:latin typeface="Open Sans" panose="020B0606030504020204" pitchFamily="34" charset="0"/>
              <a:ea typeface="Open Sans" panose="020B0606030504020204" pitchFamily="34" charset="0"/>
              <a:cs typeface="Open Sans" panose="020B0606030504020204" pitchFamily="34" charset="0"/>
            </a:rPr>
            <a:t>Stage 2 – Deed issued</a:t>
          </a:r>
        </a:p>
      </dgm:t>
    </dgm:pt>
    <dgm:pt modelId="{B9D28A78-8A91-4ECC-A4BB-C5564EA8B1A4}" type="parTrans" cxnId="{BE07658F-5165-4FF7-95AE-DA1BBF2B4418}">
      <dgm:prSet/>
      <dgm:spPr/>
      <dgm:t>
        <a:bodyPr/>
        <a:lstStyle/>
        <a:p>
          <a:endParaRPr lang="en-AU">
            <a:latin typeface="Open Sans" panose="020B0606030504020204" pitchFamily="34" charset="0"/>
            <a:ea typeface="Open Sans" panose="020B0606030504020204" pitchFamily="34" charset="0"/>
            <a:cs typeface="Open Sans" panose="020B0606030504020204" pitchFamily="34" charset="0"/>
          </a:endParaRPr>
        </a:p>
      </dgm:t>
    </dgm:pt>
    <dgm:pt modelId="{7373892B-4C5A-4F47-8778-141A4ED36378}" type="sibTrans" cxnId="{BE07658F-5165-4FF7-95AE-DA1BBF2B4418}">
      <dgm:prSet/>
      <dgm:spPr/>
      <dgm:t>
        <a:bodyPr/>
        <a:lstStyle/>
        <a:p>
          <a:endParaRPr lang="en-AU">
            <a:latin typeface="Open Sans" panose="020B0606030504020204" pitchFamily="34" charset="0"/>
            <a:ea typeface="Open Sans" panose="020B0606030504020204" pitchFamily="34" charset="0"/>
            <a:cs typeface="Open Sans" panose="020B0606030504020204" pitchFamily="34" charset="0"/>
          </a:endParaRPr>
        </a:p>
      </dgm:t>
    </dgm:pt>
    <dgm:pt modelId="{6B80DE07-4B88-451C-8261-9B3BC4134711}">
      <dgm:prSet/>
      <dgm:spPr/>
      <dgm:t>
        <a:bodyPr/>
        <a:lstStyle/>
        <a:p>
          <a:r>
            <a:rPr lang="en-AU" dirty="0">
              <a:latin typeface="Open Sans" panose="020B0606030504020204" pitchFamily="34" charset="0"/>
              <a:ea typeface="Open Sans" panose="020B0606030504020204" pitchFamily="34" charset="0"/>
              <a:cs typeface="Open Sans" panose="020B0606030504020204" pitchFamily="34" charset="0"/>
            </a:rPr>
            <a:t>Proposal review</a:t>
          </a:r>
          <a:endParaRPr lang="en-AU" dirty="0"/>
        </a:p>
      </dgm:t>
    </dgm:pt>
    <dgm:pt modelId="{6C0F254A-8F22-4480-A0E9-2EAD0669FFF9}" type="parTrans" cxnId="{2DD7D412-6EBC-4346-8F62-CDEA6940FD9B}">
      <dgm:prSet/>
      <dgm:spPr/>
      <dgm:t>
        <a:bodyPr/>
        <a:lstStyle/>
        <a:p>
          <a:endParaRPr lang="en-AU"/>
        </a:p>
      </dgm:t>
    </dgm:pt>
    <dgm:pt modelId="{FEDF25E9-8092-4C19-969C-416EE2F725DA}" type="sibTrans" cxnId="{2DD7D412-6EBC-4346-8F62-CDEA6940FD9B}">
      <dgm:prSet/>
      <dgm:spPr/>
      <dgm:t>
        <a:bodyPr/>
        <a:lstStyle/>
        <a:p>
          <a:endParaRPr lang="en-AU" dirty="0"/>
        </a:p>
      </dgm:t>
    </dgm:pt>
    <dgm:pt modelId="{64A91983-70A3-4747-ACBD-30B28E05FD0A}" type="pres">
      <dgm:prSet presAssocID="{01629C94-6566-4D65-894D-8B482B4611AE}" presName="Name0" presStyleCnt="0">
        <dgm:presLayoutVars>
          <dgm:dir/>
          <dgm:resizeHandles val="exact"/>
        </dgm:presLayoutVars>
      </dgm:prSet>
      <dgm:spPr/>
    </dgm:pt>
    <dgm:pt modelId="{F65CE794-ED91-456F-90E3-95C63E8EFCAD}" type="pres">
      <dgm:prSet presAssocID="{704BA5AD-E4DF-4D56-B698-E3BA0F8F1644}" presName="node" presStyleLbl="node1" presStyleIdx="0" presStyleCnt="3">
        <dgm:presLayoutVars>
          <dgm:bulletEnabled val="1"/>
        </dgm:presLayoutVars>
      </dgm:prSet>
      <dgm:spPr/>
    </dgm:pt>
    <dgm:pt modelId="{20ED7A15-9F93-4121-AEB1-22B5AAD47DC8}" type="pres">
      <dgm:prSet presAssocID="{E0DA5813-8B24-4E1C-B89E-7D13E6FCF067}" presName="sibTrans" presStyleLbl="sibTrans2D1" presStyleIdx="0" presStyleCnt="2"/>
      <dgm:spPr/>
    </dgm:pt>
    <dgm:pt modelId="{66CDDFA5-571C-4F33-9CF7-69088A7CCFCC}" type="pres">
      <dgm:prSet presAssocID="{E0DA5813-8B24-4E1C-B89E-7D13E6FCF067}" presName="connectorText" presStyleLbl="sibTrans2D1" presStyleIdx="0" presStyleCnt="2"/>
      <dgm:spPr/>
    </dgm:pt>
    <dgm:pt modelId="{DEEA3A79-8414-4384-8EC6-86C6A514E9CB}" type="pres">
      <dgm:prSet presAssocID="{6B80DE07-4B88-451C-8261-9B3BC4134711}" presName="node" presStyleLbl="node1" presStyleIdx="1" presStyleCnt="3">
        <dgm:presLayoutVars>
          <dgm:bulletEnabled val="1"/>
        </dgm:presLayoutVars>
      </dgm:prSet>
      <dgm:spPr/>
    </dgm:pt>
    <dgm:pt modelId="{1433B99B-309B-4ACC-B17A-E27B131D18C3}" type="pres">
      <dgm:prSet presAssocID="{FEDF25E9-8092-4C19-969C-416EE2F725DA}" presName="sibTrans" presStyleLbl="sibTrans2D1" presStyleIdx="1" presStyleCnt="2"/>
      <dgm:spPr/>
    </dgm:pt>
    <dgm:pt modelId="{1242992C-7EDE-4F26-9430-7ABE4318E46E}" type="pres">
      <dgm:prSet presAssocID="{FEDF25E9-8092-4C19-969C-416EE2F725DA}" presName="connectorText" presStyleLbl="sibTrans2D1" presStyleIdx="1" presStyleCnt="2"/>
      <dgm:spPr/>
    </dgm:pt>
    <dgm:pt modelId="{04170CA6-2B33-4592-A0CA-F1467F8BBC70}" type="pres">
      <dgm:prSet presAssocID="{83CF1B87-0D26-494D-A7BC-88C9EFA25583}" presName="node" presStyleLbl="node1" presStyleIdx="2" presStyleCnt="3" custLinFactNeighborX="-1877" custLinFactNeighborY="-695">
        <dgm:presLayoutVars>
          <dgm:bulletEnabled val="1"/>
        </dgm:presLayoutVars>
      </dgm:prSet>
      <dgm:spPr/>
    </dgm:pt>
  </dgm:ptLst>
  <dgm:cxnLst>
    <dgm:cxn modelId="{2DD7D412-6EBC-4346-8F62-CDEA6940FD9B}" srcId="{01629C94-6566-4D65-894D-8B482B4611AE}" destId="{6B80DE07-4B88-451C-8261-9B3BC4134711}" srcOrd="1" destOrd="0" parTransId="{6C0F254A-8F22-4480-A0E9-2EAD0669FFF9}" sibTransId="{FEDF25E9-8092-4C19-969C-416EE2F725DA}"/>
    <dgm:cxn modelId="{F922E114-962D-496D-8FBE-1F66D087B50F}" type="presOf" srcId="{01629C94-6566-4D65-894D-8B482B4611AE}" destId="{64A91983-70A3-4747-ACBD-30B28E05FD0A}" srcOrd="0" destOrd="0" presId="urn:microsoft.com/office/officeart/2005/8/layout/process1"/>
    <dgm:cxn modelId="{40CBA220-6E6F-4849-A8B4-B0BCDC35C31F}" type="presOf" srcId="{FEDF25E9-8092-4C19-969C-416EE2F725DA}" destId="{1433B99B-309B-4ACC-B17A-E27B131D18C3}" srcOrd="0" destOrd="0" presId="urn:microsoft.com/office/officeart/2005/8/layout/process1"/>
    <dgm:cxn modelId="{CACCF43F-E586-4BD6-8F14-126F3533A52A}" type="presOf" srcId="{FEDF25E9-8092-4C19-969C-416EE2F725DA}" destId="{1242992C-7EDE-4F26-9430-7ABE4318E46E}" srcOrd="1" destOrd="0" presId="urn:microsoft.com/office/officeart/2005/8/layout/process1"/>
    <dgm:cxn modelId="{9BC8D36C-F36B-4320-957B-2C0B6CCCC7F3}" type="presOf" srcId="{E0DA5813-8B24-4E1C-B89E-7D13E6FCF067}" destId="{20ED7A15-9F93-4121-AEB1-22B5AAD47DC8}" srcOrd="0" destOrd="0" presId="urn:microsoft.com/office/officeart/2005/8/layout/process1"/>
    <dgm:cxn modelId="{75F38D76-6CE8-4B12-A625-69605F48E26C}" type="presOf" srcId="{6B80DE07-4B88-451C-8261-9B3BC4134711}" destId="{DEEA3A79-8414-4384-8EC6-86C6A514E9CB}" srcOrd="0" destOrd="0" presId="urn:microsoft.com/office/officeart/2005/8/layout/process1"/>
    <dgm:cxn modelId="{BE07658F-5165-4FF7-95AE-DA1BBF2B4418}" srcId="{01629C94-6566-4D65-894D-8B482B4611AE}" destId="{83CF1B87-0D26-494D-A7BC-88C9EFA25583}" srcOrd="2" destOrd="0" parTransId="{B9D28A78-8A91-4ECC-A4BB-C5564EA8B1A4}" sibTransId="{7373892B-4C5A-4F47-8778-141A4ED36378}"/>
    <dgm:cxn modelId="{FE48A593-B620-4C09-9060-A6D490676BD2}" type="presOf" srcId="{704BA5AD-E4DF-4D56-B698-E3BA0F8F1644}" destId="{F65CE794-ED91-456F-90E3-95C63E8EFCAD}" srcOrd="0" destOrd="0" presId="urn:microsoft.com/office/officeart/2005/8/layout/process1"/>
    <dgm:cxn modelId="{3AFFEFA8-6F66-4512-922D-153324437A20}" srcId="{01629C94-6566-4D65-894D-8B482B4611AE}" destId="{704BA5AD-E4DF-4D56-B698-E3BA0F8F1644}" srcOrd="0" destOrd="0" parTransId="{94BC0DEB-A628-400D-924B-7E142C75F9E8}" sibTransId="{E0DA5813-8B24-4E1C-B89E-7D13E6FCF067}"/>
    <dgm:cxn modelId="{D7BF90B4-54C7-44C7-9045-92E48F2550B2}" type="presOf" srcId="{E0DA5813-8B24-4E1C-B89E-7D13E6FCF067}" destId="{66CDDFA5-571C-4F33-9CF7-69088A7CCFCC}" srcOrd="1" destOrd="0" presId="urn:microsoft.com/office/officeart/2005/8/layout/process1"/>
    <dgm:cxn modelId="{B72EB7BB-5E97-4D5D-884D-087B80954835}" type="presOf" srcId="{83CF1B87-0D26-494D-A7BC-88C9EFA25583}" destId="{04170CA6-2B33-4592-A0CA-F1467F8BBC70}" srcOrd="0" destOrd="0" presId="urn:microsoft.com/office/officeart/2005/8/layout/process1"/>
    <dgm:cxn modelId="{29022E55-8AA5-43AC-B14B-0A1DA8B73B1E}" type="presParOf" srcId="{64A91983-70A3-4747-ACBD-30B28E05FD0A}" destId="{F65CE794-ED91-456F-90E3-95C63E8EFCAD}" srcOrd="0" destOrd="0" presId="urn:microsoft.com/office/officeart/2005/8/layout/process1"/>
    <dgm:cxn modelId="{59559ADF-C8D3-470D-A409-6731AAEDBBD3}" type="presParOf" srcId="{64A91983-70A3-4747-ACBD-30B28E05FD0A}" destId="{20ED7A15-9F93-4121-AEB1-22B5AAD47DC8}" srcOrd="1" destOrd="0" presId="urn:microsoft.com/office/officeart/2005/8/layout/process1"/>
    <dgm:cxn modelId="{3324C514-1AA0-4805-805A-B74B98C2D342}" type="presParOf" srcId="{20ED7A15-9F93-4121-AEB1-22B5AAD47DC8}" destId="{66CDDFA5-571C-4F33-9CF7-69088A7CCFCC}" srcOrd="0" destOrd="0" presId="urn:microsoft.com/office/officeart/2005/8/layout/process1"/>
    <dgm:cxn modelId="{04EDF12B-235D-4666-ACBA-4BB73408BE95}" type="presParOf" srcId="{64A91983-70A3-4747-ACBD-30B28E05FD0A}" destId="{DEEA3A79-8414-4384-8EC6-86C6A514E9CB}" srcOrd="2" destOrd="0" presId="urn:microsoft.com/office/officeart/2005/8/layout/process1"/>
    <dgm:cxn modelId="{0F099D31-49E5-417F-9977-AA688132986A}" type="presParOf" srcId="{64A91983-70A3-4747-ACBD-30B28E05FD0A}" destId="{1433B99B-309B-4ACC-B17A-E27B131D18C3}" srcOrd="3" destOrd="0" presId="urn:microsoft.com/office/officeart/2005/8/layout/process1"/>
    <dgm:cxn modelId="{749FDDDF-A46C-4568-819A-1DF4DC5F6169}" type="presParOf" srcId="{1433B99B-309B-4ACC-B17A-E27B131D18C3}" destId="{1242992C-7EDE-4F26-9430-7ABE4318E46E}" srcOrd="0" destOrd="0" presId="urn:microsoft.com/office/officeart/2005/8/layout/process1"/>
    <dgm:cxn modelId="{EA8F77A3-16B3-44FE-9B45-CC7B17377D80}" type="presParOf" srcId="{64A91983-70A3-4747-ACBD-30B28E05FD0A}" destId="{04170CA6-2B33-4592-A0CA-F1467F8BBC70}" srcOrd="4" destOrd="0" presId="urn:microsoft.com/office/officeart/2005/8/layout/process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1629C94-6566-4D65-894D-8B482B4611AE}" type="doc">
      <dgm:prSet loTypeId="urn:microsoft.com/office/officeart/2005/8/layout/process1" loCatId="process" qsTypeId="urn:microsoft.com/office/officeart/2005/8/quickstyle/simple1" qsCatId="simple" csTypeId="urn:microsoft.com/office/officeart/2005/8/colors/accent1_2" csCatId="accent1" phldr="1"/>
      <dgm:spPr/>
    </dgm:pt>
    <dgm:pt modelId="{704BA5AD-E4DF-4D56-B698-E3BA0F8F1644}">
      <dgm:prSet phldrT="[Text]"/>
      <dgm:spPr/>
      <dgm:t>
        <a:bodyPr/>
        <a:lstStyle/>
        <a:p>
          <a:r>
            <a:rPr lang="en-AU">
              <a:latin typeface="Open Sans" panose="020B0606030504020204" pitchFamily="34" charset="0"/>
              <a:ea typeface="Open Sans" panose="020B0606030504020204" pitchFamily="34" charset="0"/>
              <a:cs typeface="Open Sans" panose="020B0606030504020204" pitchFamily="34" charset="0"/>
            </a:rPr>
            <a:t>Stage 1 – Implementation grant proposal</a:t>
          </a:r>
        </a:p>
      </dgm:t>
    </dgm:pt>
    <dgm:pt modelId="{94BC0DEB-A628-400D-924B-7E142C75F9E8}" type="parTrans" cxnId="{3AFFEFA8-6F66-4512-922D-153324437A20}">
      <dgm:prSet/>
      <dgm:spPr/>
      <dgm:t>
        <a:bodyPr/>
        <a:lstStyle/>
        <a:p>
          <a:endParaRPr lang="en-AU">
            <a:latin typeface="Open Sans" panose="020B0606030504020204" pitchFamily="34" charset="0"/>
            <a:ea typeface="Open Sans" panose="020B0606030504020204" pitchFamily="34" charset="0"/>
            <a:cs typeface="Open Sans" panose="020B0606030504020204" pitchFamily="34" charset="0"/>
          </a:endParaRPr>
        </a:p>
      </dgm:t>
    </dgm:pt>
    <dgm:pt modelId="{E0DA5813-8B24-4E1C-B89E-7D13E6FCF067}" type="sibTrans" cxnId="{3AFFEFA8-6F66-4512-922D-153324437A20}">
      <dgm:prSet/>
      <dgm:spPr/>
      <dgm:t>
        <a:bodyPr/>
        <a:lstStyle/>
        <a:p>
          <a:endParaRPr lang="en-AU">
            <a:latin typeface="Open Sans" panose="020B0606030504020204" pitchFamily="34" charset="0"/>
            <a:ea typeface="Open Sans" panose="020B0606030504020204" pitchFamily="34" charset="0"/>
            <a:cs typeface="Open Sans" panose="020B0606030504020204" pitchFamily="34" charset="0"/>
          </a:endParaRPr>
        </a:p>
      </dgm:t>
    </dgm:pt>
    <dgm:pt modelId="{0F8E6B36-8EA1-441E-AB24-1C2F9D4F5912}">
      <dgm:prSet phldrT="[Text]"/>
      <dgm:spPr/>
      <dgm:t>
        <a:bodyPr/>
        <a:lstStyle/>
        <a:p>
          <a:r>
            <a:rPr lang="en-AU" dirty="0">
              <a:latin typeface="Open Sans" panose="020B0606030504020204" pitchFamily="34" charset="0"/>
              <a:ea typeface="Open Sans" panose="020B0606030504020204" pitchFamily="34" charset="0"/>
              <a:cs typeface="Open Sans" panose="020B0606030504020204" pitchFamily="34" charset="0"/>
            </a:rPr>
            <a:t>Proposal review</a:t>
          </a:r>
        </a:p>
      </dgm:t>
    </dgm:pt>
    <dgm:pt modelId="{3DFD5706-7857-4B2C-8681-631FE5272F41}" type="parTrans" cxnId="{37236DC5-A196-4F98-AEA4-39997C9916CA}">
      <dgm:prSet/>
      <dgm:spPr/>
      <dgm:t>
        <a:bodyPr/>
        <a:lstStyle/>
        <a:p>
          <a:endParaRPr lang="en-AU">
            <a:latin typeface="Open Sans" panose="020B0606030504020204" pitchFamily="34" charset="0"/>
            <a:ea typeface="Open Sans" panose="020B0606030504020204" pitchFamily="34" charset="0"/>
            <a:cs typeface="Open Sans" panose="020B0606030504020204" pitchFamily="34" charset="0"/>
          </a:endParaRPr>
        </a:p>
      </dgm:t>
    </dgm:pt>
    <dgm:pt modelId="{8C91BFCB-2DC6-4248-8DB6-4FEF0FBE93DC}" type="sibTrans" cxnId="{37236DC5-A196-4F98-AEA4-39997C9916CA}">
      <dgm:prSet/>
      <dgm:spPr/>
      <dgm:t>
        <a:bodyPr/>
        <a:lstStyle/>
        <a:p>
          <a:endParaRPr lang="en-AU">
            <a:latin typeface="Open Sans" panose="020B0606030504020204" pitchFamily="34" charset="0"/>
            <a:ea typeface="Open Sans" panose="020B0606030504020204" pitchFamily="34" charset="0"/>
            <a:cs typeface="Open Sans" panose="020B0606030504020204" pitchFamily="34" charset="0"/>
          </a:endParaRPr>
        </a:p>
      </dgm:t>
    </dgm:pt>
    <dgm:pt modelId="{83CF1B87-0D26-494D-A7BC-88C9EFA25583}">
      <dgm:prSet phldrT="[Text]"/>
      <dgm:spPr/>
      <dgm:t>
        <a:bodyPr/>
        <a:lstStyle/>
        <a:p>
          <a:r>
            <a:rPr lang="en-AU">
              <a:latin typeface="Open Sans" panose="020B0606030504020204" pitchFamily="34" charset="0"/>
              <a:ea typeface="Open Sans" panose="020B0606030504020204" pitchFamily="34" charset="0"/>
              <a:cs typeface="Open Sans" panose="020B0606030504020204" pitchFamily="34" charset="0"/>
            </a:rPr>
            <a:t>Stage 2 – Deed is varied or re-issued</a:t>
          </a:r>
        </a:p>
      </dgm:t>
    </dgm:pt>
    <dgm:pt modelId="{B9D28A78-8A91-4ECC-A4BB-C5564EA8B1A4}" type="parTrans" cxnId="{BE07658F-5165-4FF7-95AE-DA1BBF2B4418}">
      <dgm:prSet/>
      <dgm:spPr/>
      <dgm:t>
        <a:bodyPr/>
        <a:lstStyle/>
        <a:p>
          <a:endParaRPr lang="en-AU">
            <a:latin typeface="Open Sans" panose="020B0606030504020204" pitchFamily="34" charset="0"/>
            <a:ea typeface="Open Sans" panose="020B0606030504020204" pitchFamily="34" charset="0"/>
            <a:cs typeface="Open Sans" panose="020B0606030504020204" pitchFamily="34" charset="0"/>
          </a:endParaRPr>
        </a:p>
      </dgm:t>
    </dgm:pt>
    <dgm:pt modelId="{7373892B-4C5A-4F47-8778-141A4ED36378}" type="sibTrans" cxnId="{BE07658F-5165-4FF7-95AE-DA1BBF2B4418}">
      <dgm:prSet/>
      <dgm:spPr/>
      <dgm:t>
        <a:bodyPr/>
        <a:lstStyle/>
        <a:p>
          <a:endParaRPr lang="en-AU">
            <a:latin typeface="Open Sans" panose="020B0606030504020204" pitchFamily="34" charset="0"/>
            <a:ea typeface="Open Sans" panose="020B0606030504020204" pitchFamily="34" charset="0"/>
            <a:cs typeface="Open Sans" panose="020B0606030504020204" pitchFamily="34" charset="0"/>
          </a:endParaRPr>
        </a:p>
      </dgm:t>
    </dgm:pt>
    <dgm:pt modelId="{64A91983-70A3-4747-ACBD-30B28E05FD0A}" type="pres">
      <dgm:prSet presAssocID="{01629C94-6566-4D65-894D-8B482B4611AE}" presName="Name0" presStyleCnt="0">
        <dgm:presLayoutVars>
          <dgm:dir/>
          <dgm:resizeHandles val="exact"/>
        </dgm:presLayoutVars>
      </dgm:prSet>
      <dgm:spPr/>
    </dgm:pt>
    <dgm:pt modelId="{F65CE794-ED91-456F-90E3-95C63E8EFCAD}" type="pres">
      <dgm:prSet presAssocID="{704BA5AD-E4DF-4D56-B698-E3BA0F8F1644}" presName="node" presStyleLbl="node1" presStyleIdx="0" presStyleCnt="3">
        <dgm:presLayoutVars>
          <dgm:bulletEnabled val="1"/>
        </dgm:presLayoutVars>
      </dgm:prSet>
      <dgm:spPr/>
    </dgm:pt>
    <dgm:pt modelId="{20ED7A15-9F93-4121-AEB1-22B5AAD47DC8}" type="pres">
      <dgm:prSet presAssocID="{E0DA5813-8B24-4E1C-B89E-7D13E6FCF067}" presName="sibTrans" presStyleLbl="sibTrans2D1" presStyleIdx="0" presStyleCnt="2"/>
      <dgm:spPr/>
    </dgm:pt>
    <dgm:pt modelId="{66CDDFA5-571C-4F33-9CF7-69088A7CCFCC}" type="pres">
      <dgm:prSet presAssocID="{E0DA5813-8B24-4E1C-B89E-7D13E6FCF067}" presName="connectorText" presStyleLbl="sibTrans2D1" presStyleIdx="0" presStyleCnt="2"/>
      <dgm:spPr/>
    </dgm:pt>
    <dgm:pt modelId="{B3AFCDA1-3F6B-4623-B6E6-99170A3BB465}" type="pres">
      <dgm:prSet presAssocID="{0F8E6B36-8EA1-441E-AB24-1C2F9D4F5912}" presName="node" presStyleLbl="node1" presStyleIdx="1" presStyleCnt="3">
        <dgm:presLayoutVars>
          <dgm:bulletEnabled val="1"/>
        </dgm:presLayoutVars>
      </dgm:prSet>
      <dgm:spPr/>
    </dgm:pt>
    <dgm:pt modelId="{AB0353A9-741C-46AF-BE6D-237001FDE682}" type="pres">
      <dgm:prSet presAssocID="{8C91BFCB-2DC6-4248-8DB6-4FEF0FBE93DC}" presName="sibTrans" presStyleLbl="sibTrans2D1" presStyleIdx="1" presStyleCnt="2"/>
      <dgm:spPr/>
    </dgm:pt>
    <dgm:pt modelId="{445C4BF0-820D-42B1-B0EE-2AA93C029BCB}" type="pres">
      <dgm:prSet presAssocID="{8C91BFCB-2DC6-4248-8DB6-4FEF0FBE93DC}" presName="connectorText" presStyleLbl="sibTrans2D1" presStyleIdx="1" presStyleCnt="2"/>
      <dgm:spPr/>
    </dgm:pt>
    <dgm:pt modelId="{04170CA6-2B33-4592-A0CA-F1467F8BBC70}" type="pres">
      <dgm:prSet presAssocID="{83CF1B87-0D26-494D-A7BC-88C9EFA25583}" presName="node" presStyleLbl="node1" presStyleIdx="2" presStyleCnt="3">
        <dgm:presLayoutVars>
          <dgm:bulletEnabled val="1"/>
        </dgm:presLayoutVars>
      </dgm:prSet>
      <dgm:spPr/>
    </dgm:pt>
  </dgm:ptLst>
  <dgm:cxnLst>
    <dgm:cxn modelId="{F922E114-962D-496D-8FBE-1F66D087B50F}" type="presOf" srcId="{01629C94-6566-4D65-894D-8B482B4611AE}" destId="{64A91983-70A3-4747-ACBD-30B28E05FD0A}" srcOrd="0" destOrd="0" presId="urn:microsoft.com/office/officeart/2005/8/layout/process1"/>
    <dgm:cxn modelId="{9BC8D36C-F36B-4320-957B-2C0B6CCCC7F3}" type="presOf" srcId="{E0DA5813-8B24-4E1C-B89E-7D13E6FCF067}" destId="{20ED7A15-9F93-4121-AEB1-22B5AAD47DC8}" srcOrd="0" destOrd="0" presId="urn:microsoft.com/office/officeart/2005/8/layout/process1"/>
    <dgm:cxn modelId="{AF0D9351-72F1-425E-9BB1-2EF46D614C11}" type="presOf" srcId="{0F8E6B36-8EA1-441E-AB24-1C2F9D4F5912}" destId="{B3AFCDA1-3F6B-4623-B6E6-99170A3BB465}" srcOrd="0" destOrd="0" presId="urn:microsoft.com/office/officeart/2005/8/layout/process1"/>
    <dgm:cxn modelId="{BE07658F-5165-4FF7-95AE-DA1BBF2B4418}" srcId="{01629C94-6566-4D65-894D-8B482B4611AE}" destId="{83CF1B87-0D26-494D-A7BC-88C9EFA25583}" srcOrd="2" destOrd="0" parTransId="{B9D28A78-8A91-4ECC-A4BB-C5564EA8B1A4}" sibTransId="{7373892B-4C5A-4F47-8778-141A4ED36378}"/>
    <dgm:cxn modelId="{FE48A593-B620-4C09-9060-A6D490676BD2}" type="presOf" srcId="{704BA5AD-E4DF-4D56-B698-E3BA0F8F1644}" destId="{F65CE794-ED91-456F-90E3-95C63E8EFCAD}" srcOrd="0" destOrd="0" presId="urn:microsoft.com/office/officeart/2005/8/layout/process1"/>
    <dgm:cxn modelId="{3AFFEFA8-6F66-4512-922D-153324437A20}" srcId="{01629C94-6566-4D65-894D-8B482B4611AE}" destId="{704BA5AD-E4DF-4D56-B698-E3BA0F8F1644}" srcOrd="0" destOrd="0" parTransId="{94BC0DEB-A628-400D-924B-7E142C75F9E8}" sibTransId="{E0DA5813-8B24-4E1C-B89E-7D13E6FCF067}"/>
    <dgm:cxn modelId="{D7BF90B4-54C7-44C7-9045-92E48F2550B2}" type="presOf" srcId="{E0DA5813-8B24-4E1C-B89E-7D13E6FCF067}" destId="{66CDDFA5-571C-4F33-9CF7-69088A7CCFCC}" srcOrd="1" destOrd="0" presId="urn:microsoft.com/office/officeart/2005/8/layout/process1"/>
    <dgm:cxn modelId="{B72EB7BB-5E97-4D5D-884D-087B80954835}" type="presOf" srcId="{83CF1B87-0D26-494D-A7BC-88C9EFA25583}" destId="{04170CA6-2B33-4592-A0CA-F1467F8BBC70}" srcOrd="0" destOrd="0" presId="urn:microsoft.com/office/officeart/2005/8/layout/process1"/>
    <dgm:cxn modelId="{37236DC5-A196-4F98-AEA4-39997C9916CA}" srcId="{01629C94-6566-4D65-894D-8B482B4611AE}" destId="{0F8E6B36-8EA1-441E-AB24-1C2F9D4F5912}" srcOrd="1" destOrd="0" parTransId="{3DFD5706-7857-4B2C-8681-631FE5272F41}" sibTransId="{8C91BFCB-2DC6-4248-8DB6-4FEF0FBE93DC}"/>
    <dgm:cxn modelId="{6EC866CB-8487-4355-9C5B-283A9FE58347}" type="presOf" srcId="{8C91BFCB-2DC6-4248-8DB6-4FEF0FBE93DC}" destId="{AB0353A9-741C-46AF-BE6D-237001FDE682}" srcOrd="0" destOrd="0" presId="urn:microsoft.com/office/officeart/2005/8/layout/process1"/>
    <dgm:cxn modelId="{2DEB7BD4-F056-435F-A4C1-C3DB8AAA6100}" type="presOf" srcId="{8C91BFCB-2DC6-4248-8DB6-4FEF0FBE93DC}" destId="{445C4BF0-820D-42B1-B0EE-2AA93C029BCB}" srcOrd="1" destOrd="0" presId="urn:microsoft.com/office/officeart/2005/8/layout/process1"/>
    <dgm:cxn modelId="{29022E55-8AA5-43AC-B14B-0A1DA8B73B1E}" type="presParOf" srcId="{64A91983-70A3-4747-ACBD-30B28E05FD0A}" destId="{F65CE794-ED91-456F-90E3-95C63E8EFCAD}" srcOrd="0" destOrd="0" presId="urn:microsoft.com/office/officeart/2005/8/layout/process1"/>
    <dgm:cxn modelId="{59559ADF-C8D3-470D-A409-6731AAEDBBD3}" type="presParOf" srcId="{64A91983-70A3-4747-ACBD-30B28E05FD0A}" destId="{20ED7A15-9F93-4121-AEB1-22B5AAD47DC8}" srcOrd="1" destOrd="0" presId="urn:microsoft.com/office/officeart/2005/8/layout/process1"/>
    <dgm:cxn modelId="{3324C514-1AA0-4805-805A-B74B98C2D342}" type="presParOf" srcId="{20ED7A15-9F93-4121-AEB1-22B5AAD47DC8}" destId="{66CDDFA5-571C-4F33-9CF7-69088A7CCFCC}" srcOrd="0" destOrd="0" presId="urn:microsoft.com/office/officeart/2005/8/layout/process1"/>
    <dgm:cxn modelId="{91102BA5-6E3F-41B2-B28F-79CB4E7B8904}" type="presParOf" srcId="{64A91983-70A3-4747-ACBD-30B28E05FD0A}" destId="{B3AFCDA1-3F6B-4623-B6E6-99170A3BB465}" srcOrd="2" destOrd="0" presId="urn:microsoft.com/office/officeart/2005/8/layout/process1"/>
    <dgm:cxn modelId="{EF7BF6B7-FE9B-49BD-A494-831EA5CD34BC}" type="presParOf" srcId="{64A91983-70A3-4747-ACBD-30B28E05FD0A}" destId="{AB0353A9-741C-46AF-BE6D-237001FDE682}" srcOrd="3" destOrd="0" presId="urn:microsoft.com/office/officeart/2005/8/layout/process1"/>
    <dgm:cxn modelId="{8669FCCD-BB44-4DBB-8D2B-82A1FA98C999}" type="presParOf" srcId="{AB0353A9-741C-46AF-BE6D-237001FDE682}" destId="{445C4BF0-820D-42B1-B0EE-2AA93C029BCB}" srcOrd="0" destOrd="0" presId="urn:microsoft.com/office/officeart/2005/8/layout/process1"/>
    <dgm:cxn modelId="{EA8F77A3-16B3-44FE-9B45-CC7B17377D80}" type="presParOf" srcId="{64A91983-70A3-4747-ACBD-30B28E05FD0A}" destId="{04170CA6-2B33-4592-A0CA-F1467F8BBC70}" srcOrd="4" destOrd="0" presId="urn:microsoft.com/office/officeart/2005/8/layout/process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5CE794-ED91-456F-90E3-95C63E8EFCAD}">
      <dsp:nvSpPr>
        <dsp:cNvPr id="0" name=""/>
        <dsp:cNvSpPr/>
      </dsp:nvSpPr>
      <dsp:spPr>
        <a:xfrm>
          <a:off x="9208" y="654147"/>
          <a:ext cx="2752347" cy="165140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AU" sz="2200" kern="1200" dirty="0">
              <a:latin typeface="Open Sans" panose="020B0606030504020204" pitchFamily="34" charset="0"/>
              <a:ea typeface="Open Sans" panose="020B0606030504020204" pitchFamily="34" charset="0"/>
              <a:cs typeface="Open Sans" panose="020B0606030504020204" pitchFamily="34" charset="0"/>
            </a:rPr>
            <a:t>Stage 1 – Implementation grant proposal opens</a:t>
          </a:r>
        </a:p>
      </dsp:txBody>
      <dsp:txXfrm>
        <a:off x="57576" y="702515"/>
        <a:ext cx="2655611" cy="1554672"/>
      </dsp:txXfrm>
    </dsp:sp>
    <dsp:sp modelId="{20ED7A15-9F93-4121-AEB1-22B5AAD47DC8}">
      <dsp:nvSpPr>
        <dsp:cNvPr id="0" name=""/>
        <dsp:cNvSpPr/>
      </dsp:nvSpPr>
      <dsp:spPr>
        <a:xfrm>
          <a:off x="3036790" y="1138560"/>
          <a:ext cx="583497" cy="68258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AU" sz="1800" kern="1200" dirty="0">
            <a:latin typeface="Open Sans" panose="020B0606030504020204" pitchFamily="34" charset="0"/>
            <a:ea typeface="Open Sans" panose="020B0606030504020204" pitchFamily="34" charset="0"/>
            <a:cs typeface="Open Sans" panose="020B0606030504020204" pitchFamily="34" charset="0"/>
          </a:endParaRPr>
        </a:p>
      </dsp:txBody>
      <dsp:txXfrm>
        <a:off x="3036790" y="1275076"/>
        <a:ext cx="408448" cy="409550"/>
      </dsp:txXfrm>
    </dsp:sp>
    <dsp:sp modelId="{DEEA3A79-8414-4384-8EC6-86C6A514E9CB}">
      <dsp:nvSpPr>
        <dsp:cNvPr id="0" name=""/>
        <dsp:cNvSpPr/>
      </dsp:nvSpPr>
      <dsp:spPr>
        <a:xfrm>
          <a:off x="3862494" y="654147"/>
          <a:ext cx="2752347" cy="165140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AU" sz="2200" kern="1200" dirty="0">
              <a:latin typeface="Open Sans" panose="020B0606030504020204" pitchFamily="34" charset="0"/>
              <a:ea typeface="Open Sans" panose="020B0606030504020204" pitchFamily="34" charset="0"/>
              <a:cs typeface="Open Sans" panose="020B0606030504020204" pitchFamily="34" charset="0"/>
            </a:rPr>
            <a:t>Proposal review</a:t>
          </a:r>
          <a:endParaRPr lang="en-AU" sz="2200" kern="1200" dirty="0"/>
        </a:p>
      </dsp:txBody>
      <dsp:txXfrm>
        <a:off x="3910862" y="702515"/>
        <a:ext cx="2655611" cy="1554672"/>
      </dsp:txXfrm>
    </dsp:sp>
    <dsp:sp modelId="{1433B99B-309B-4ACC-B17A-E27B131D18C3}">
      <dsp:nvSpPr>
        <dsp:cNvPr id="0" name=""/>
        <dsp:cNvSpPr/>
      </dsp:nvSpPr>
      <dsp:spPr>
        <a:xfrm rot="21589705">
          <a:off x="6884908" y="1132773"/>
          <a:ext cx="572547" cy="68258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AU" sz="1800" kern="1200" dirty="0"/>
        </a:p>
      </dsp:txBody>
      <dsp:txXfrm>
        <a:off x="6884908" y="1269546"/>
        <a:ext cx="400783" cy="409550"/>
      </dsp:txXfrm>
    </dsp:sp>
    <dsp:sp modelId="{04170CA6-2B33-4592-A0CA-F1467F8BBC70}">
      <dsp:nvSpPr>
        <dsp:cNvPr id="0" name=""/>
        <dsp:cNvSpPr/>
      </dsp:nvSpPr>
      <dsp:spPr>
        <a:xfrm>
          <a:off x="7695115" y="642670"/>
          <a:ext cx="2752347" cy="165140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AU" sz="2200" kern="1200" dirty="0">
              <a:latin typeface="Open Sans" panose="020B0606030504020204" pitchFamily="34" charset="0"/>
              <a:ea typeface="Open Sans" panose="020B0606030504020204" pitchFamily="34" charset="0"/>
              <a:cs typeface="Open Sans" panose="020B0606030504020204" pitchFamily="34" charset="0"/>
            </a:rPr>
            <a:t>Stage 2 – Deed issued</a:t>
          </a:r>
        </a:p>
      </dsp:txBody>
      <dsp:txXfrm>
        <a:off x="7743483" y="691038"/>
        <a:ext cx="2655611" cy="155467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5CE794-ED91-456F-90E3-95C63E8EFCAD}">
      <dsp:nvSpPr>
        <dsp:cNvPr id="0" name=""/>
        <dsp:cNvSpPr/>
      </dsp:nvSpPr>
      <dsp:spPr>
        <a:xfrm>
          <a:off x="8652" y="704035"/>
          <a:ext cx="2586055" cy="155163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AU" sz="2400" kern="1200">
              <a:latin typeface="Open Sans" panose="020B0606030504020204" pitchFamily="34" charset="0"/>
              <a:ea typeface="Open Sans" panose="020B0606030504020204" pitchFamily="34" charset="0"/>
              <a:cs typeface="Open Sans" panose="020B0606030504020204" pitchFamily="34" charset="0"/>
            </a:rPr>
            <a:t>Stage 1 – Implementation grant proposal</a:t>
          </a:r>
        </a:p>
      </dsp:txBody>
      <dsp:txXfrm>
        <a:off x="54098" y="749481"/>
        <a:ext cx="2495163" cy="1460741"/>
      </dsp:txXfrm>
    </dsp:sp>
    <dsp:sp modelId="{20ED7A15-9F93-4121-AEB1-22B5AAD47DC8}">
      <dsp:nvSpPr>
        <dsp:cNvPr id="0" name=""/>
        <dsp:cNvSpPr/>
      </dsp:nvSpPr>
      <dsp:spPr>
        <a:xfrm>
          <a:off x="2853312" y="1159181"/>
          <a:ext cx="548243" cy="64134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AU" sz="1900" kern="1200">
            <a:latin typeface="Open Sans" panose="020B0606030504020204" pitchFamily="34" charset="0"/>
            <a:ea typeface="Open Sans" panose="020B0606030504020204" pitchFamily="34" charset="0"/>
            <a:cs typeface="Open Sans" panose="020B0606030504020204" pitchFamily="34" charset="0"/>
          </a:endParaRPr>
        </a:p>
      </dsp:txBody>
      <dsp:txXfrm>
        <a:off x="2853312" y="1287449"/>
        <a:ext cx="383770" cy="384805"/>
      </dsp:txXfrm>
    </dsp:sp>
    <dsp:sp modelId="{B3AFCDA1-3F6B-4623-B6E6-99170A3BB465}">
      <dsp:nvSpPr>
        <dsp:cNvPr id="0" name=""/>
        <dsp:cNvSpPr/>
      </dsp:nvSpPr>
      <dsp:spPr>
        <a:xfrm>
          <a:off x="3629129" y="704035"/>
          <a:ext cx="2586055" cy="155163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AU" sz="2400" kern="1200" dirty="0">
              <a:latin typeface="Open Sans" panose="020B0606030504020204" pitchFamily="34" charset="0"/>
              <a:ea typeface="Open Sans" panose="020B0606030504020204" pitchFamily="34" charset="0"/>
              <a:cs typeface="Open Sans" panose="020B0606030504020204" pitchFamily="34" charset="0"/>
            </a:rPr>
            <a:t>Proposal review</a:t>
          </a:r>
        </a:p>
      </dsp:txBody>
      <dsp:txXfrm>
        <a:off x="3674575" y="749481"/>
        <a:ext cx="2495163" cy="1460741"/>
      </dsp:txXfrm>
    </dsp:sp>
    <dsp:sp modelId="{AB0353A9-741C-46AF-BE6D-237001FDE682}">
      <dsp:nvSpPr>
        <dsp:cNvPr id="0" name=""/>
        <dsp:cNvSpPr/>
      </dsp:nvSpPr>
      <dsp:spPr>
        <a:xfrm>
          <a:off x="6473790" y="1159181"/>
          <a:ext cx="548243" cy="64134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AU" sz="1900" kern="1200">
            <a:latin typeface="Open Sans" panose="020B0606030504020204" pitchFamily="34" charset="0"/>
            <a:ea typeface="Open Sans" panose="020B0606030504020204" pitchFamily="34" charset="0"/>
            <a:cs typeface="Open Sans" panose="020B0606030504020204" pitchFamily="34" charset="0"/>
          </a:endParaRPr>
        </a:p>
      </dsp:txBody>
      <dsp:txXfrm>
        <a:off x="6473790" y="1287449"/>
        <a:ext cx="383770" cy="384805"/>
      </dsp:txXfrm>
    </dsp:sp>
    <dsp:sp modelId="{04170CA6-2B33-4592-A0CA-F1467F8BBC70}">
      <dsp:nvSpPr>
        <dsp:cNvPr id="0" name=""/>
        <dsp:cNvSpPr/>
      </dsp:nvSpPr>
      <dsp:spPr>
        <a:xfrm>
          <a:off x="7249606" y="704035"/>
          <a:ext cx="2586055" cy="155163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AU" sz="2400" kern="1200">
              <a:latin typeface="Open Sans" panose="020B0606030504020204" pitchFamily="34" charset="0"/>
              <a:ea typeface="Open Sans" panose="020B0606030504020204" pitchFamily="34" charset="0"/>
              <a:cs typeface="Open Sans" panose="020B0606030504020204" pitchFamily="34" charset="0"/>
            </a:rPr>
            <a:t>Stage 2 – Deed is varied or re-issued</a:t>
          </a:r>
        </a:p>
      </dsp:txBody>
      <dsp:txXfrm>
        <a:off x="7295052" y="749481"/>
        <a:ext cx="2495163" cy="1460741"/>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316364-5193-4938-9900-D8B224A6F7FC}" type="datetimeFigureOut">
              <a:rPr lang="en-AU" smtClean="0"/>
              <a:t>11/09/2024</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DAB003-C49D-4F5E-A28A-BDC933B695A0}" type="slidenum">
              <a:rPr lang="en-AU" smtClean="0"/>
              <a:t>‹#›</a:t>
            </a:fld>
            <a:endParaRPr lang="en-AU"/>
          </a:p>
        </p:txBody>
      </p:sp>
    </p:spTree>
    <p:extLst>
      <p:ext uri="{BB962C8B-B14F-4D97-AF65-F5344CB8AC3E}">
        <p14:creationId xmlns:p14="http://schemas.microsoft.com/office/powerpoint/2010/main" val="23071281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agriculture.gov.au/agriculture-land/farm-food-drought/drought/future-drought-fund/productivity-commission-review" TargetMode="External"/><Relationship Id="rId2" Type="http://schemas.openxmlformats.org/officeDocument/2006/relationships/slide" Target="../slides/slide5.xml"/><Relationship Id="rId1" Type="http://schemas.openxmlformats.org/officeDocument/2006/relationships/notesMaster" Target="../notesMasters/notesMaster1.xml"/><Relationship Id="rId4" Type="http://schemas.openxmlformats.org/officeDocument/2006/relationships/hyperlink" Target="https://www.legislation.gov.au/F2024L00150/asmade/downloads"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sz="1200" dirty="0">
                <a:cs typeface="Calibri"/>
              </a:rPr>
              <a:t>Firstly, I’d like to welcome everyone and thank you for joining this briefing on the Regional Drought Resilience Planning Program next steps. </a:t>
            </a:r>
          </a:p>
          <a:p>
            <a:pPr marR="0" lvl="0" algn="l" defTabSz="914400" rtl="0" eaLnBrk="1" fontAlgn="auto" latinLnBrk="0" hangingPunct="1">
              <a:lnSpc>
                <a:spcPct val="100000"/>
              </a:lnSpc>
              <a:spcBef>
                <a:spcPts val="0"/>
              </a:spcBef>
              <a:spcAft>
                <a:spcPts val="0"/>
              </a:spcAft>
              <a:buClrTx/>
              <a:buSzTx/>
              <a:tabLst/>
              <a:defRPr/>
            </a:pPr>
            <a:endParaRPr lang="en-AU" sz="1200" dirty="0">
              <a:cs typeface="Calibri"/>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sz="1200" dirty="0">
                <a:cs typeface="Calibri"/>
              </a:rPr>
              <a:t>It’s been some time since everyone has been briefed on the Program.</a:t>
            </a:r>
          </a:p>
          <a:p>
            <a:pPr marR="0" lvl="0" algn="l" defTabSz="914400" rtl="0" eaLnBrk="1" fontAlgn="auto" latinLnBrk="0" hangingPunct="1">
              <a:lnSpc>
                <a:spcPct val="100000"/>
              </a:lnSpc>
              <a:spcBef>
                <a:spcPts val="0"/>
              </a:spcBef>
              <a:spcAft>
                <a:spcPts val="0"/>
              </a:spcAft>
              <a:buClrTx/>
              <a:buSzTx/>
              <a:tabLst/>
              <a:defRPr/>
            </a:pPr>
            <a:endParaRPr lang="en-AU" sz="1200" dirty="0">
              <a:cs typeface="Calibri"/>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sz="1200" dirty="0">
                <a:cs typeface="Calibri"/>
              </a:rPr>
              <a:t>Today we come together to share with you the process for Implementation Grants.</a:t>
            </a:r>
          </a:p>
          <a:p>
            <a:endParaRPr lang="en-AU" dirty="0"/>
          </a:p>
        </p:txBody>
      </p:sp>
      <p:sp>
        <p:nvSpPr>
          <p:cNvPr id="4" name="Slide Number Placeholder 3"/>
          <p:cNvSpPr>
            <a:spLocks noGrp="1"/>
          </p:cNvSpPr>
          <p:nvPr>
            <p:ph type="sldNum" sz="quarter" idx="5"/>
          </p:nvPr>
        </p:nvSpPr>
        <p:spPr/>
        <p:txBody>
          <a:bodyPr/>
          <a:lstStyle/>
          <a:p>
            <a:fld id="{92DB6CBA-E215-49D2-8B13-1A3F064530C7}" type="slidenum">
              <a:rPr lang="en-AU" smtClean="0"/>
              <a:pPr/>
              <a:t>1</a:t>
            </a:fld>
            <a:endParaRPr lang="en-AU" dirty="0"/>
          </a:p>
        </p:txBody>
      </p:sp>
    </p:spTree>
    <p:extLst>
      <p:ext uri="{BB962C8B-B14F-4D97-AF65-F5344CB8AC3E}">
        <p14:creationId xmlns:p14="http://schemas.microsoft.com/office/powerpoint/2010/main" val="8577151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AU" sz="900" dirty="0">
              <a:latin typeface="Arial"/>
              <a:cs typeface="Arial"/>
            </a:endParaRPr>
          </a:p>
          <a:p>
            <a:r>
              <a:rPr lang="en-AU" sz="1100" dirty="0">
                <a:cs typeface="Calibri"/>
              </a:rPr>
              <a:t>Application process for pilots is outlined on this slide.</a:t>
            </a:r>
          </a:p>
          <a:p>
            <a:r>
              <a:rPr lang="en-AU" sz="1100" dirty="0">
                <a:cs typeface="Calibri"/>
              </a:rPr>
              <a:t>&lt;Read slide&gt;</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DB6CBA-E215-49D2-8B13-1A3F064530C7}" type="slidenum">
              <a:rPr kumimoji="0" lang="en-AU"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AU"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5438149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AU" sz="1100" dirty="0">
                <a:cs typeface="Calibri"/>
              </a:rPr>
              <a:t>The Application process for Rd 1 and 2 is very similar, noting </a:t>
            </a:r>
            <a:r>
              <a:rPr lang="en-AU" sz="1100" dirty="0"/>
              <a:t>Rd 1 and 2 process allowed a funding allocation within the original planning application and assessment process. </a:t>
            </a:r>
          </a:p>
          <a:p>
            <a:pPr marL="0" indent="0">
              <a:buFont typeface="Arial" panose="020B0604020202020204" pitchFamily="34" charset="0"/>
              <a:buNone/>
            </a:pPr>
            <a:endParaRPr lang="en-AU" sz="110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sz="1100" dirty="0"/>
              <a:t>As such, these consortia will undertake a direct application using an Implementation Application Form. This form will be assessed via </a:t>
            </a:r>
            <a:r>
              <a:rPr lang="en-AU" sz="1100" dirty="0" err="1"/>
              <a:t>SmartyGrants</a:t>
            </a:r>
            <a:r>
              <a:rPr lang="en-AU" sz="1100" dirty="0"/>
              <a:t> and new Deeds issue for Rd 1 with lead council or varied Deed for Rd 2 as plans become approved by the NSW and Federal Ministers.</a:t>
            </a:r>
          </a:p>
          <a:p>
            <a:endParaRPr lang="en-AU" sz="1100" dirty="0">
              <a:cs typeface="Calibri"/>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DB6CBA-E215-49D2-8B13-1A3F064530C7}" type="slidenum">
              <a:rPr kumimoji="0" lang="en-AU"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AU"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851222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AU" sz="900">
              <a:latin typeface="Arial"/>
              <a:cs typeface="Arial"/>
            </a:endParaRPr>
          </a:p>
          <a:p>
            <a:endParaRPr lang="en-AU" sz="1100">
              <a:cs typeface="Calibri"/>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DB6CBA-E215-49D2-8B13-1A3F064530C7}" type="slidenum">
              <a:rPr kumimoji="0" lang="en-AU"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AU"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5329810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100" dirty="0">
                <a:cs typeface="Calibri"/>
              </a:rPr>
              <a:t>Thank you everyone. We have a bit of time for questions.</a:t>
            </a:r>
          </a:p>
          <a:p>
            <a:endParaRPr lang="en-AU" sz="1100" dirty="0">
              <a:cs typeface="Calibri"/>
            </a:endParaRPr>
          </a:p>
          <a:p>
            <a:r>
              <a:rPr lang="en-AU" sz="1100" dirty="0">
                <a:cs typeface="Calibri"/>
              </a:rPr>
              <a:t>Please raise your hand if you have any?</a:t>
            </a:r>
          </a:p>
          <a:p>
            <a:endParaRPr lang="en-AU" sz="1100" dirty="0">
              <a:cs typeface="Calibri"/>
            </a:endParaRPr>
          </a:p>
          <a:p>
            <a:r>
              <a:rPr lang="en-AU" sz="1100" dirty="0">
                <a:cs typeface="Calibri"/>
              </a:rPr>
              <a:t>The team will send out these slides and any updated FAQs and the forms for your reference following today.</a:t>
            </a:r>
          </a:p>
          <a:p>
            <a:endParaRPr lang="en-AU" sz="1100" dirty="0">
              <a:cs typeface="Calibri"/>
            </a:endParaRPr>
          </a:p>
          <a:p>
            <a:r>
              <a:rPr lang="en-AU" sz="1100" dirty="0">
                <a:cs typeface="Calibri"/>
              </a:rPr>
              <a:t>Thank again for your time. </a:t>
            </a:r>
          </a:p>
          <a:p>
            <a:endParaRPr lang="en-AU" sz="1100" dirty="0">
              <a:cs typeface="Calibri"/>
            </a:endParaRPr>
          </a:p>
          <a:p>
            <a:r>
              <a:rPr lang="en-AU" sz="1100" dirty="0">
                <a:cs typeface="Calibri"/>
              </a:rPr>
              <a:t>You can direct questions also to our mailbox.</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DB6CBA-E215-49D2-8B13-1A3F064530C7}" type="slidenum">
              <a:rPr kumimoji="0" lang="en-AU"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AU"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2800256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AU" sz="1100" dirty="0">
                <a:cs typeface="Calibri"/>
              </a:rPr>
              <a:t>Today I come to you from Ngunnawal land in the beautiful Yass Valley.</a:t>
            </a:r>
          </a:p>
          <a:p>
            <a:endParaRPr lang="en-AU" sz="1100" dirty="0">
              <a:cs typeface="Calibri"/>
            </a:endParaRPr>
          </a:p>
          <a:p>
            <a:pPr marL="171450" indent="-171450">
              <a:buFont typeface="Arial" panose="020B0604020202020204" pitchFamily="34" charset="0"/>
              <a:buChar char="•"/>
            </a:pPr>
            <a:r>
              <a:rPr lang="en-AU" sz="1100" dirty="0">
                <a:cs typeface="Calibri"/>
              </a:rPr>
              <a:t>&lt;Read from slide&gt;</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DB6CBA-E215-49D2-8B13-1A3F064530C7}" type="slidenum">
              <a:rPr kumimoji="0" lang="en-AU"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AU"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2142419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0" lvl="0" algn="l" defTabSz="914400" rtl="0" eaLnBrk="1" fontAlgn="auto" latinLnBrk="0" hangingPunct="1">
              <a:lnSpc>
                <a:spcPct val="100000"/>
              </a:lnSpc>
              <a:spcBef>
                <a:spcPts val="600"/>
              </a:spcBef>
              <a:spcAft>
                <a:spcPts val="600"/>
              </a:spcAft>
              <a:buClrTx/>
              <a:buSzTx/>
              <a:tabLst/>
              <a:defRPr/>
            </a:pPr>
            <a:r>
              <a:rPr lang="en-AU" sz="1100" dirty="0">
                <a:cs typeface="Calibri"/>
              </a:rPr>
              <a:t>Just some administration before we commence:</a:t>
            </a:r>
          </a:p>
          <a:p>
            <a:pPr marL="171450" indent="-171450">
              <a:spcBef>
                <a:spcPts val="600"/>
              </a:spcBef>
              <a:spcAft>
                <a:spcPts val="600"/>
              </a:spcAft>
              <a:buFont typeface="Arial" panose="020B0604020202020204" pitchFamily="34" charset="0"/>
              <a:buChar char="•"/>
              <a:defRPr/>
            </a:pPr>
            <a:r>
              <a:rPr lang="en-AU" sz="1100" dirty="0">
                <a:cs typeface="Calibri"/>
              </a:rPr>
              <a:t>Today we will record this session for those who may miss the session. We will also send the slides our following the briefing, along with some other guidance for your future reference.</a:t>
            </a:r>
          </a:p>
          <a:p>
            <a:pPr marL="171450" indent="-171450">
              <a:spcBef>
                <a:spcPts val="600"/>
              </a:spcBef>
              <a:spcAft>
                <a:spcPts val="600"/>
              </a:spcAft>
              <a:buFont typeface="Arial" panose="020B0604020202020204" pitchFamily="34" charset="0"/>
              <a:buChar char="•"/>
              <a:defRPr/>
            </a:pPr>
            <a:r>
              <a:rPr lang="en-AU" sz="1100" dirty="0">
                <a:cs typeface="Calibri"/>
              </a:rPr>
              <a:t>I kindly ask you to please put yourself on mute – this is a large group of people and we have a bit to get through.</a:t>
            </a:r>
          </a:p>
          <a:p>
            <a:pPr marL="171450" indent="-171450">
              <a:spcBef>
                <a:spcPts val="600"/>
              </a:spcBef>
              <a:spcAft>
                <a:spcPts val="600"/>
              </a:spcAft>
              <a:buFont typeface="Arial" panose="020B0604020202020204" pitchFamily="34" charset="0"/>
              <a:buChar char="•"/>
              <a:defRPr/>
            </a:pPr>
            <a:r>
              <a:rPr lang="en-AU" sz="1100" dirty="0">
                <a:cs typeface="Calibri"/>
              </a:rPr>
              <a:t>Please hold questions until the end. Likewise, if you have personal questions related to your PCGs – please send these separately to the drought mailbox and we can have a separate discussion.</a:t>
            </a:r>
          </a:p>
          <a:p>
            <a:pPr>
              <a:spcBef>
                <a:spcPts val="600"/>
              </a:spcBef>
              <a:spcAft>
                <a:spcPts val="600"/>
              </a:spcAft>
              <a:defRPr/>
            </a:pPr>
            <a:r>
              <a:rPr lang="en-AU" sz="1100" dirty="0">
                <a:cs typeface="Calibri"/>
              </a:rPr>
              <a:t>In today’s session we will cover &lt;read off slide&gt;</a:t>
            </a:r>
          </a:p>
          <a:p>
            <a:pPr>
              <a:spcBef>
                <a:spcPts val="600"/>
              </a:spcBef>
              <a:spcAft>
                <a:spcPts val="600"/>
              </a:spcAft>
            </a:pPr>
            <a:endParaRPr lang="en-AU" sz="1100" dirty="0">
              <a:latin typeface="Arial"/>
              <a:cs typeface="Arial"/>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DB6CBA-E215-49D2-8B13-1A3F064530C7}" type="slidenum">
              <a:rPr kumimoji="0" lang="en-AU"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AU"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5500938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defRPr/>
            </a:pPr>
            <a:r>
              <a:rPr lang="en-AU" sz="1100" dirty="0">
                <a:cs typeface="Arial"/>
              </a:rPr>
              <a:t>So, as you know, the RDR planning project is about exploring drought preparation in partnerships across regions, so that collectively we understand what action could be taken to improve resilience.</a:t>
            </a:r>
          </a:p>
          <a:p>
            <a:pPr>
              <a:defRPr/>
            </a:pPr>
            <a:endParaRPr lang="en-AU" sz="1100" dirty="0">
              <a:cs typeface="Arial"/>
            </a:endParaRPr>
          </a:p>
          <a:p>
            <a:pPr marL="171450" indent="-171450">
              <a:buFont typeface="Arial" panose="020B0604020202020204" pitchFamily="34" charset="0"/>
              <a:buChar char="•"/>
              <a:defRPr/>
            </a:pPr>
            <a:r>
              <a:rPr lang="en-AU" sz="1100" dirty="0">
                <a:cs typeface="Arial"/>
              </a:rPr>
              <a:t>The RDR Program has always been about co-designing regional focused plans, informed by communities, so that conversations over time can be had about sharing responsibility to take actions forward.</a:t>
            </a:r>
          </a:p>
          <a:p>
            <a:pPr marL="171450" indent="-171450">
              <a:buFont typeface="Arial" panose="020B0604020202020204" pitchFamily="34" charset="0"/>
              <a:buChar char="•"/>
              <a:defRPr/>
            </a:pPr>
            <a:endParaRPr lang="en-AU" sz="1100" dirty="0">
              <a:cs typeface="Arial"/>
            </a:endParaRPr>
          </a:p>
          <a:p>
            <a:pPr marL="171450" indent="-171450">
              <a:buFont typeface="Arial" panose="020B0604020202020204" pitchFamily="34" charset="0"/>
              <a:buChar char="•"/>
              <a:defRPr/>
            </a:pPr>
            <a:r>
              <a:rPr lang="en-AU" sz="1100" dirty="0">
                <a:cs typeface="Arial"/>
              </a:rPr>
              <a:t>This National Program has been supporting the development of drought plans across Australian regions that will address social, environment and economic risks or threats and turn this into opportunity for improve self reliance.</a:t>
            </a:r>
          </a:p>
          <a:p>
            <a:pPr>
              <a:defRPr/>
            </a:pPr>
            <a:endParaRPr lang="en-AU" sz="1100" dirty="0">
              <a:cs typeface="Arial"/>
            </a:endParaRPr>
          </a:p>
          <a:p>
            <a:pPr marL="171450" indent="-171450">
              <a:buFont typeface="Arial" panose="020B0604020202020204" pitchFamily="34" charset="0"/>
              <a:buChar char="•"/>
              <a:defRPr/>
            </a:pPr>
            <a:r>
              <a:rPr lang="en-AU" sz="1100" dirty="0">
                <a:cs typeface="Arial"/>
              </a:rPr>
              <a:t>We know all PCGS have been working to consult with community, respond to CSIRO feedback and finalising plans for our NSW and Federal Ministers.</a:t>
            </a:r>
          </a:p>
          <a:p>
            <a:pPr marL="171450" indent="-171450">
              <a:buFont typeface="Arial" panose="020B0604020202020204" pitchFamily="34" charset="0"/>
              <a:buChar char="•"/>
              <a:defRPr/>
            </a:pPr>
            <a:endParaRPr lang="en-AU" sz="1100" dirty="0">
              <a:cs typeface="Arial"/>
            </a:endParaRPr>
          </a:p>
          <a:p>
            <a:pPr marL="171450" indent="-171450">
              <a:buFont typeface="Arial" panose="020B0604020202020204" pitchFamily="34" charset="0"/>
              <a:buChar char="•"/>
              <a:defRPr/>
            </a:pPr>
            <a:r>
              <a:rPr lang="en-AU" sz="1100" dirty="0">
                <a:cs typeface="Arial"/>
              </a:rPr>
              <a:t>This work is positioning your community with an evidence based plan that could be implemented.</a:t>
            </a:r>
          </a:p>
          <a:p>
            <a:endParaRPr lang="en-AU" sz="1100" dirty="0">
              <a:cs typeface="Calibri"/>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DB6CBA-E215-49D2-8B13-1A3F064530C7}" type="slidenum">
              <a:rPr kumimoji="0" lang="en-AU"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AU"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1001704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defRPr/>
            </a:pPr>
            <a:r>
              <a:rPr lang="en-AU" sz="1100" dirty="0">
                <a:cs typeface="Arial"/>
              </a:rPr>
              <a:t>Under the partnership agreement that we, DPIRD have with the Commonwealth under the Future Drought Fund, we were provided with ‘seed funding’ for the commencement of implementation.</a:t>
            </a:r>
          </a:p>
          <a:p>
            <a:pPr>
              <a:defRPr/>
            </a:pPr>
            <a:endParaRPr lang="en-AU" sz="1100" dirty="0">
              <a:cs typeface="Arial"/>
            </a:endParaRPr>
          </a:p>
          <a:p>
            <a:pPr marL="171450" indent="-171450">
              <a:buFont typeface="Arial" panose="020B0604020202020204" pitchFamily="34" charset="0"/>
              <a:buChar char="•"/>
              <a:defRPr/>
            </a:pPr>
            <a:r>
              <a:rPr lang="en-AU" sz="1100" dirty="0">
                <a:cs typeface="Arial"/>
              </a:rPr>
              <a:t>RDRP Implementation Grants are just one pathway for regions to implement approved plans. </a:t>
            </a:r>
          </a:p>
          <a:p>
            <a:pPr>
              <a:defRPr/>
            </a:pPr>
            <a:endParaRPr lang="en-AU" sz="1100" dirty="0">
              <a:cs typeface="Arial"/>
            </a:endParaRPr>
          </a:p>
          <a:p>
            <a:pPr marL="171450" indent="-171450">
              <a:buFont typeface="Arial" panose="020B0604020202020204" pitchFamily="34" charset="0"/>
              <a:buChar char="•"/>
              <a:defRPr/>
            </a:pPr>
            <a:r>
              <a:rPr lang="en-AU" sz="1100" dirty="0">
                <a:cs typeface="Arial"/>
              </a:rPr>
              <a:t>We encourage regions to explore and use other available funding and opportunities to implement their plans, and consider co-contributions from organisations who may also apply for FDF money separately to deliver community-based activities. Or you may wish to partner with an industry-based organisation or private enterprise, depending on the action.</a:t>
            </a:r>
          </a:p>
          <a:p>
            <a:pPr>
              <a:defRPr/>
            </a:pPr>
            <a:endParaRPr lang="en-AU" sz="1100" dirty="0">
              <a:cs typeface="Arial"/>
            </a:endParaRPr>
          </a:p>
          <a:p>
            <a:pPr marL="171450" indent="-171450">
              <a:buFont typeface="Arial" panose="020B0604020202020204" pitchFamily="34" charset="0"/>
              <a:buChar char="•"/>
              <a:defRPr/>
            </a:pPr>
            <a:r>
              <a:rPr lang="en-AU" sz="1100" dirty="0">
                <a:cs typeface="Arial"/>
              </a:rPr>
              <a:t>In terms of funding that you are eligible for, you can see on the slide &lt;read from slide&gt;…</a:t>
            </a:r>
          </a:p>
          <a:p>
            <a:pPr marL="171450" indent="-171450">
              <a:buFont typeface="Arial" panose="020B0604020202020204" pitchFamily="34" charset="0"/>
              <a:buChar char="•"/>
              <a:defRPr/>
            </a:pPr>
            <a:endParaRPr lang="en-AU" sz="1100" dirty="0">
              <a:cs typeface="Aria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sz="1100" dirty="0">
                <a:cs typeface="Arial"/>
              </a:rPr>
              <a:t>The Commonwealth has also announced on the 9 February 2024, the new Drought Resilience Funding Plan 2024 – 2028 (Funding Plan) came into effect. The Funding Plan allocates $67 million over 4 years from 2025-26 for the next phase of the RDRP. If NSW government agrees to support a further 4 years, a proportion of this national funding would be allocated, where we co-funded to agreement – as we did over the last 4 years. However this would need to be negotiated.</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dirty="0"/>
          </a:p>
          <a:p>
            <a:pPr marL="171450" indent="-171450">
              <a:buFont typeface="Arial" panose="020B0604020202020204" pitchFamily="34" charset="0"/>
              <a:buChar char="•"/>
              <a:defRPr/>
            </a:pPr>
            <a:r>
              <a:rPr lang="en-AU" sz="1100" b="0" i="0" dirty="0">
                <a:solidFill>
                  <a:srgbClr val="000000"/>
                </a:solidFill>
                <a:effectLst/>
                <a:highlight>
                  <a:srgbClr val="FFFFFF"/>
                </a:highlight>
              </a:rPr>
              <a:t>The Funding Plan was informed by stakeholder feedback, the independent FDF Consultative Committee, and recent </a:t>
            </a:r>
            <a:r>
              <a:rPr lang="en-AU" sz="1100" b="0" i="0" u="sng" dirty="0">
                <a:solidFill>
                  <a:srgbClr val="006A94"/>
                </a:solidFill>
                <a:effectLst/>
                <a:highlight>
                  <a:srgbClr val="FFFFFF"/>
                </a:highlight>
                <a:hlinkClick r:id="rId3" tooltip="Productivity Commission Review"/>
              </a:rPr>
              <a:t>Productivity Commission Inquiry Report</a:t>
            </a:r>
            <a:r>
              <a:rPr lang="en-AU" sz="1100" b="0" i="0" dirty="0">
                <a:solidFill>
                  <a:srgbClr val="000000"/>
                </a:solidFill>
                <a:effectLst/>
                <a:highlight>
                  <a:srgbClr val="FFFFFF"/>
                </a:highlight>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AU" sz="1100" b="0" i="0" dirty="0">
                <a:solidFill>
                  <a:srgbClr val="000000"/>
                </a:solidFill>
                <a:effectLst/>
                <a:highlight>
                  <a:srgbClr val="FFFFFF"/>
                </a:highlight>
              </a:rPr>
              <a:t>Read the new </a:t>
            </a:r>
            <a:r>
              <a:rPr lang="en-AU" sz="1100" b="0" i="0" u="none" strike="noStrike" dirty="0">
                <a:solidFill>
                  <a:srgbClr val="006A94"/>
                </a:solidFill>
                <a:effectLst/>
                <a:highlight>
                  <a:srgbClr val="FFFFFF"/>
                </a:highlight>
                <a:hlinkClick r:id="rId4"/>
              </a:rPr>
              <a:t>Drought Resilience Funding Plan (2024 – 2028)</a:t>
            </a:r>
            <a:r>
              <a:rPr lang="en-AU" sz="1100" b="0" i="0" dirty="0">
                <a:solidFill>
                  <a:srgbClr val="000000"/>
                </a:solidFill>
                <a:effectLst/>
                <a:highlight>
                  <a:srgbClr val="FFFFFF"/>
                </a:highlight>
              </a:rPr>
              <a:t>. </a:t>
            </a:r>
          </a:p>
          <a:p>
            <a:pPr marL="171450" indent="-171450">
              <a:buFont typeface="Arial" panose="020B0604020202020204" pitchFamily="34" charset="0"/>
              <a:buChar char="•"/>
              <a:defRPr/>
            </a:pPr>
            <a:endParaRPr lang="en-AU" sz="1100" dirty="0">
              <a:cs typeface="Arial"/>
            </a:endParaRPr>
          </a:p>
          <a:p>
            <a:endParaRPr lang="en-AU" sz="1100" dirty="0">
              <a:cs typeface="Calibri"/>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DB6CBA-E215-49D2-8B13-1A3F064530C7}" type="slidenum">
              <a:rPr kumimoji="0" lang="en-AU"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AU"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4552452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sz="1100" dirty="0">
              <a:cs typeface="Calibri"/>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DB6CBA-E215-49D2-8B13-1A3F064530C7}" type="slidenum">
              <a:rPr kumimoji="0" lang="en-AU"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AU"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1221850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AU" sz="900" dirty="0">
              <a:latin typeface="Arial"/>
              <a:cs typeface="Arial"/>
            </a:endParaRPr>
          </a:p>
          <a:p>
            <a:endParaRPr lang="en-AU" sz="1100" dirty="0">
              <a:cs typeface="Calibri"/>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DB6CBA-E215-49D2-8B13-1A3F064530C7}" type="slidenum">
              <a:rPr kumimoji="0" lang="en-AU"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AU"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586405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100" b="0" i="0" dirty="0">
                <a:solidFill>
                  <a:srgbClr val="000000"/>
                </a:solidFill>
                <a:effectLst/>
              </a:rPr>
              <a:t>The Implementation Grant must only be spent on activities of </a:t>
            </a:r>
            <a:r>
              <a:rPr lang="en-AU" sz="1100" dirty="0">
                <a:solidFill>
                  <a:srgbClr val="000000"/>
                </a:solidFill>
              </a:rPr>
              <a:t>your approved</a:t>
            </a:r>
            <a:r>
              <a:rPr lang="en-AU" sz="1100" b="0" i="0" dirty="0">
                <a:solidFill>
                  <a:srgbClr val="000000"/>
                </a:solidFill>
                <a:effectLst/>
              </a:rPr>
              <a:t> Regional Drought Resilience Plan.</a:t>
            </a:r>
          </a:p>
          <a:p>
            <a:pPr algn="l"/>
            <a:endParaRPr lang="en-AU" sz="1100" b="0" i="0" dirty="0">
              <a:solidFill>
                <a:srgbClr val="000000"/>
              </a:solidFill>
              <a:effectLst/>
            </a:endParaRPr>
          </a:p>
          <a:p>
            <a:pPr algn="l"/>
            <a:r>
              <a:rPr lang="en-AU" sz="1100" b="0" i="0" dirty="0">
                <a:solidFill>
                  <a:srgbClr val="000000"/>
                </a:solidFill>
                <a:effectLst/>
              </a:rPr>
              <a:t>Activities eligible to be funded should continue to align with the Programs objectives to:</a:t>
            </a:r>
          </a:p>
          <a:p>
            <a:pPr marL="171450" indent="-171450" algn="l">
              <a:buFont typeface="Arial" panose="020B0604020202020204" pitchFamily="34" charset="0"/>
              <a:buChar char="•"/>
            </a:pPr>
            <a:r>
              <a:rPr lang="en-AU" sz="1100" b="0" i="0" dirty="0">
                <a:solidFill>
                  <a:srgbClr val="000000"/>
                </a:solidFill>
                <a:effectLst/>
              </a:rPr>
              <a:t>grow the self-reliance and drought resilience of regional communities including in the agriculture sector</a:t>
            </a:r>
          </a:p>
          <a:p>
            <a:pPr marL="171450" indent="-171450" algn="l">
              <a:buFont typeface="Arial" panose="020B0604020202020204" pitchFamily="34" charset="0"/>
              <a:buChar char="•"/>
            </a:pPr>
            <a:r>
              <a:rPr lang="en-AU" sz="1100" b="0" i="0" dirty="0">
                <a:solidFill>
                  <a:srgbClr val="000000"/>
                </a:solidFill>
                <a:effectLst/>
              </a:rPr>
              <a:t>improve natural capital of agricultural landscapes for better environmental outcomes</a:t>
            </a:r>
          </a:p>
          <a:p>
            <a:pPr marL="171450" indent="-171450" algn="l">
              <a:buFont typeface="Arial" panose="020B0604020202020204" pitchFamily="34" charset="0"/>
              <a:buChar char="•"/>
            </a:pPr>
            <a:r>
              <a:rPr lang="en-AU" sz="1100" b="0" i="0" dirty="0">
                <a:solidFill>
                  <a:srgbClr val="000000"/>
                </a:solidFill>
                <a:effectLst/>
              </a:rPr>
              <a:t>strengthen the wellbeing and social capital of rural, regional and remote communities.</a:t>
            </a:r>
          </a:p>
          <a:p>
            <a:pPr algn="l"/>
            <a:r>
              <a:rPr lang="en-AU" sz="1100" b="0" i="0" dirty="0">
                <a:solidFill>
                  <a:srgbClr val="000000"/>
                </a:solidFill>
                <a:effectLst/>
              </a:rPr>
              <a:t> </a:t>
            </a:r>
          </a:p>
          <a:p>
            <a:pPr algn="l"/>
            <a:r>
              <a:rPr lang="en-AU" sz="1100" b="0" i="0" dirty="0">
                <a:solidFill>
                  <a:srgbClr val="000000"/>
                </a:solidFill>
                <a:effectLst/>
              </a:rPr>
              <a:t>Activities must also:</a:t>
            </a:r>
          </a:p>
          <a:p>
            <a:pPr marL="171450" indent="-171450">
              <a:buFont typeface="Arial" panose="020B0604020202020204" pitchFamily="34" charset="0"/>
              <a:buChar char="•"/>
            </a:pPr>
            <a:r>
              <a:rPr lang="en-AU" sz="1100" dirty="0">
                <a:solidFill>
                  <a:srgbClr val="000000"/>
                </a:solidFill>
              </a:rPr>
              <a:t>be endorsed/approved by the consortium Project Control Group</a:t>
            </a:r>
          </a:p>
          <a:p>
            <a:pPr marL="171450" indent="-171450">
              <a:buFont typeface="Arial" panose="020B0604020202020204" pitchFamily="34" charset="0"/>
              <a:buChar char="•"/>
            </a:pPr>
            <a:r>
              <a:rPr lang="en-AU" sz="1100" dirty="0">
                <a:solidFill>
                  <a:srgbClr val="000000"/>
                </a:solidFill>
              </a:rPr>
              <a:t>take place within, or apply to, the region for which the Plan exists</a:t>
            </a:r>
          </a:p>
          <a:p>
            <a:pPr marL="171450" indent="-171450">
              <a:buFont typeface="Arial" panose="020B0604020202020204" pitchFamily="34" charset="0"/>
              <a:buChar char="•"/>
            </a:pPr>
            <a:r>
              <a:rPr lang="en-AU" sz="1100" dirty="0">
                <a:solidFill>
                  <a:srgbClr val="000000"/>
                </a:solidFill>
              </a:rPr>
              <a:t>aim to improve drought resilience in the agricultural sector, and/or its supporting communities and supply chains</a:t>
            </a:r>
          </a:p>
          <a:p>
            <a:pPr marL="171450" indent="-171450">
              <a:buFont typeface="Arial" panose="020B0604020202020204" pitchFamily="34" charset="0"/>
              <a:buChar char="•"/>
            </a:pPr>
            <a:r>
              <a:rPr lang="en-AU" sz="1100" dirty="0">
                <a:solidFill>
                  <a:srgbClr val="000000"/>
                </a:solidFill>
              </a:rPr>
              <a:t>deliver a public benefit.</a:t>
            </a:r>
          </a:p>
          <a:p>
            <a:pPr marL="171450" indent="-171450">
              <a:buFont typeface="Arial" panose="020B0604020202020204" pitchFamily="34" charset="0"/>
              <a:buChar char="•"/>
            </a:pPr>
            <a:endParaRPr lang="en-AU" sz="1100" dirty="0">
              <a:solidFill>
                <a:srgbClr val="000000"/>
              </a:solidFill>
            </a:endParaRPr>
          </a:p>
          <a:p>
            <a:r>
              <a:rPr lang="en-AU" sz="1100" dirty="0">
                <a:solidFill>
                  <a:srgbClr val="000000"/>
                </a:solidFill>
              </a:rPr>
              <a:t>The application form is just being finalised and we will share this with you shortly.</a:t>
            </a:r>
          </a:p>
          <a:p>
            <a:r>
              <a:rPr lang="en-AU" sz="1100" dirty="0">
                <a:solidFill>
                  <a:srgbClr val="000000"/>
                </a:solidFill>
              </a:rPr>
              <a:t>The form asks for details of your project and activities, partnerships for delivering and benefits the action will deliver for community.</a:t>
            </a:r>
          </a:p>
          <a:p>
            <a:pPr algn="l"/>
            <a:r>
              <a:rPr lang="en-AU" sz="1100" b="0" i="0" dirty="0">
                <a:solidFill>
                  <a:srgbClr val="000000"/>
                </a:solidFill>
                <a:effectLst/>
              </a:rPr>
              <a:t> </a:t>
            </a:r>
          </a:p>
          <a:p>
            <a:pPr algn="l">
              <a:buFont typeface="Arial" panose="020B0604020202020204" pitchFamily="34" charset="0"/>
              <a:buChar char="•"/>
            </a:pPr>
            <a:r>
              <a:rPr lang="en-AU" sz="1100" b="0" i="0" dirty="0">
                <a:solidFill>
                  <a:srgbClr val="000000"/>
                </a:solidFill>
                <a:effectLst/>
              </a:rPr>
              <a:t> Project Activities from your plans might </a:t>
            </a:r>
            <a:r>
              <a:rPr lang="en-AU" sz="1100" dirty="0">
                <a:solidFill>
                  <a:srgbClr val="000000"/>
                </a:solidFill>
              </a:rPr>
              <a:t>look like</a:t>
            </a:r>
            <a:r>
              <a:rPr lang="en-AU" sz="1100" b="0" i="0" dirty="0">
                <a:solidFill>
                  <a:srgbClr val="000000"/>
                </a:solidFill>
                <a:effectLst/>
              </a:rPr>
              <a:t> community events for wellbeing, communications for tourism to boost economic options, Infrastructure related to community or running resilience financial training with small business</a:t>
            </a:r>
            <a:r>
              <a:rPr lang="en-AU" sz="1100" dirty="0">
                <a:solidFill>
                  <a:srgbClr val="000000"/>
                </a:solidFill>
              </a:rPr>
              <a:t>. </a:t>
            </a:r>
            <a:endParaRPr lang="en-AU" sz="1100" dirty="0">
              <a:cs typeface="Calibri"/>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DB6CBA-E215-49D2-8B13-1A3F064530C7}" type="slidenum">
              <a:rPr kumimoji="0" lang="en-AU"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AU"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9257716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AU" sz="900" dirty="0">
              <a:latin typeface="Arial"/>
              <a:cs typeface="Arial"/>
            </a:endParaRPr>
          </a:p>
          <a:p>
            <a:endParaRPr lang="en-AU" sz="1100" dirty="0">
              <a:cs typeface="Calibri"/>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DB6CBA-E215-49D2-8B13-1A3F064530C7}" type="slidenum">
              <a:rPr kumimoji="0" lang="en-AU"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AU"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6" name="TextBox 5">
            <a:extLst>
              <a:ext uri="{FF2B5EF4-FFF2-40B4-BE49-F238E27FC236}">
                <a16:creationId xmlns:a16="http://schemas.microsoft.com/office/drawing/2014/main" id="{1D289C61-8BB3-6AE2-0096-1856E1C6B51A}"/>
              </a:ext>
            </a:extLst>
          </p:cNvPr>
          <p:cNvSpPr txBox="1"/>
          <p:nvPr/>
        </p:nvSpPr>
        <p:spPr>
          <a:xfrm>
            <a:off x="685800" y="4400550"/>
            <a:ext cx="5410200" cy="430887"/>
          </a:xfrm>
          <a:prstGeom prst="rect">
            <a:avLst/>
          </a:prstGeom>
          <a:noFill/>
        </p:spPr>
        <p:txBody>
          <a:bodyPr wrap="square">
            <a:spAutoFit/>
          </a:bodyPr>
          <a:lstStyle/>
          <a:p>
            <a:pPr marL="285750" indent="-285750" algn="l">
              <a:buFont typeface="Arial" panose="020B0604020202020204" pitchFamily="34" charset="0"/>
              <a:buChar char="•"/>
            </a:pPr>
            <a:r>
              <a:rPr lang="en-AU" sz="1100" b="0" i="0" dirty="0">
                <a:solidFill>
                  <a:srgbClr val="000000"/>
                </a:solidFill>
                <a:effectLst/>
              </a:rPr>
              <a:t>Projects that are not eligible are outlined above.</a:t>
            </a:r>
          </a:p>
          <a:p>
            <a:pPr marL="285750" indent="-285750" algn="l">
              <a:buFont typeface="Arial" panose="020B0604020202020204" pitchFamily="34" charset="0"/>
              <a:buChar char="•"/>
            </a:pPr>
            <a:r>
              <a:rPr lang="en-AU" sz="1100" b="0" i="0" dirty="0">
                <a:solidFill>
                  <a:srgbClr val="000000"/>
                </a:solidFill>
                <a:effectLst/>
              </a:rPr>
              <a:t>&lt;read from slide.</a:t>
            </a:r>
          </a:p>
        </p:txBody>
      </p:sp>
    </p:spTree>
    <p:extLst>
      <p:ext uri="{BB962C8B-B14F-4D97-AF65-F5344CB8AC3E}">
        <p14:creationId xmlns:p14="http://schemas.microsoft.com/office/powerpoint/2010/main" val="30113751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CE860C-D75F-4472-A6C1-4E9534AD51F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a:extLst>
              <a:ext uri="{FF2B5EF4-FFF2-40B4-BE49-F238E27FC236}">
                <a16:creationId xmlns:a16="http://schemas.microsoft.com/office/drawing/2014/main" id="{81986513-7AFF-4837-8394-5A27521361B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a:extLst>
              <a:ext uri="{FF2B5EF4-FFF2-40B4-BE49-F238E27FC236}">
                <a16:creationId xmlns:a16="http://schemas.microsoft.com/office/drawing/2014/main" id="{798E7683-F1E5-4F23-8CBB-198F21458E88}"/>
              </a:ext>
            </a:extLst>
          </p:cNvPr>
          <p:cNvSpPr>
            <a:spLocks noGrp="1"/>
          </p:cNvSpPr>
          <p:nvPr>
            <p:ph type="dt" sz="half" idx="10"/>
          </p:nvPr>
        </p:nvSpPr>
        <p:spPr/>
        <p:txBody>
          <a:bodyPr/>
          <a:lstStyle/>
          <a:p>
            <a:fld id="{29D5A36F-CB31-4082-905D-147988BDABF1}" type="datetimeFigureOut">
              <a:rPr lang="en-AU" smtClean="0"/>
              <a:t>11/09/2024</a:t>
            </a:fld>
            <a:endParaRPr lang="en-AU"/>
          </a:p>
        </p:txBody>
      </p:sp>
      <p:sp>
        <p:nvSpPr>
          <p:cNvPr id="5" name="Footer Placeholder 4">
            <a:extLst>
              <a:ext uri="{FF2B5EF4-FFF2-40B4-BE49-F238E27FC236}">
                <a16:creationId xmlns:a16="http://schemas.microsoft.com/office/drawing/2014/main" id="{D7EB2008-24C9-4261-BB27-8FFE3C1352B8}"/>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6A780780-C910-46EA-8BA7-D491C3472804}"/>
              </a:ext>
            </a:extLst>
          </p:cNvPr>
          <p:cNvSpPr>
            <a:spLocks noGrp="1"/>
          </p:cNvSpPr>
          <p:nvPr>
            <p:ph type="sldNum" sz="quarter" idx="12"/>
          </p:nvPr>
        </p:nvSpPr>
        <p:spPr/>
        <p:txBody>
          <a:bodyPr/>
          <a:lstStyle/>
          <a:p>
            <a:fld id="{C4C62C2B-C863-4BD6-8E84-0BFCFC2F652A}" type="slidenum">
              <a:rPr lang="en-AU" smtClean="0"/>
              <a:t>‹#›</a:t>
            </a:fld>
            <a:endParaRPr lang="en-AU"/>
          </a:p>
        </p:txBody>
      </p:sp>
    </p:spTree>
    <p:extLst>
      <p:ext uri="{BB962C8B-B14F-4D97-AF65-F5344CB8AC3E}">
        <p14:creationId xmlns:p14="http://schemas.microsoft.com/office/powerpoint/2010/main" val="5808920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8CC2D7-C4C6-4597-9669-42E4D53C40C2}"/>
              </a:ext>
            </a:extLst>
          </p:cNvPr>
          <p:cNvSpPr>
            <a:spLocks noGrp="1"/>
          </p:cNvSpPr>
          <p:nvPr>
            <p:ph type="title"/>
          </p:nvPr>
        </p:nvSpPr>
        <p:spPr/>
        <p:txBody>
          <a:bodyPr/>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64D07A22-8918-4AE8-A9F1-D1BCC3A9A56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6E784FF9-BBAB-4984-8E16-820619C7E8C2}"/>
              </a:ext>
            </a:extLst>
          </p:cNvPr>
          <p:cNvSpPr>
            <a:spLocks noGrp="1"/>
          </p:cNvSpPr>
          <p:nvPr>
            <p:ph type="dt" sz="half" idx="10"/>
          </p:nvPr>
        </p:nvSpPr>
        <p:spPr/>
        <p:txBody>
          <a:bodyPr/>
          <a:lstStyle/>
          <a:p>
            <a:fld id="{29D5A36F-CB31-4082-905D-147988BDABF1}" type="datetimeFigureOut">
              <a:rPr lang="en-AU" smtClean="0"/>
              <a:t>11/09/2024</a:t>
            </a:fld>
            <a:endParaRPr lang="en-AU"/>
          </a:p>
        </p:txBody>
      </p:sp>
      <p:sp>
        <p:nvSpPr>
          <p:cNvPr id="5" name="Footer Placeholder 4">
            <a:extLst>
              <a:ext uri="{FF2B5EF4-FFF2-40B4-BE49-F238E27FC236}">
                <a16:creationId xmlns:a16="http://schemas.microsoft.com/office/drawing/2014/main" id="{A406D7A6-A1F1-465A-90CC-94089D06C780}"/>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241C72F0-3B1B-4F5D-95BE-425DE726882A}"/>
              </a:ext>
            </a:extLst>
          </p:cNvPr>
          <p:cNvSpPr>
            <a:spLocks noGrp="1"/>
          </p:cNvSpPr>
          <p:nvPr>
            <p:ph type="sldNum" sz="quarter" idx="12"/>
          </p:nvPr>
        </p:nvSpPr>
        <p:spPr/>
        <p:txBody>
          <a:bodyPr/>
          <a:lstStyle/>
          <a:p>
            <a:fld id="{C4C62C2B-C863-4BD6-8E84-0BFCFC2F652A}" type="slidenum">
              <a:rPr lang="en-AU" smtClean="0"/>
              <a:t>‹#›</a:t>
            </a:fld>
            <a:endParaRPr lang="en-AU"/>
          </a:p>
        </p:txBody>
      </p:sp>
    </p:spTree>
    <p:extLst>
      <p:ext uri="{BB962C8B-B14F-4D97-AF65-F5344CB8AC3E}">
        <p14:creationId xmlns:p14="http://schemas.microsoft.com/office/powerpoint/2010/main" val="23570225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1D265C1-722D-4733-AD6D-348E835788F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27A1566A-8A8D-4AD8-9123-5C1459DCA42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E131E970-F071-4F22-961F-F608D2969577}"/>
              </a:ext>
            </a:extLst>
          </p:cNvPr>
          <p:cNvSpPr>
            <a:spLocks noGrp="1"/>
          </p:cNvSpPr>
          <p:nvPr>
            <p:ph type="dt" sz="half" idx="10"/>
          </p:nvPr>
        </p:nvSpPr>
        <p:spPr/>
        <p:txBody>
          <a:bodyPr/>
          <a:lstStyle/>
          <a:p>
            <a:fld id="{29D5A36F-CB31-4082-905D-147988BDABF1}" type="datetimeFigureOut">
              <a:rPr lang="en-AU" smtClean="0"/>
              <a:t>11/09/2024</a:t>
            </a:fld>
            <a:endParaRPr lang="en-AU"/>
          </a:p>
        </p:txBody>
      </p:sp>
      <p:sp>
        <p:nvSpPr>
          <p:cNvPr id="5" name="Footer Placeholder 4">
            <a:extLst>
              <a:ext uri="{FF2B5EF4-FFF2-40B4-BE49-F238E27FC236}">
                <a16:creationId xmlns:a16="http://schemas.microsoft.com/office/drawing/2014/main" id="{276E30DD-307B-4277-83D5-84B7A695FD45}"/>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25CC5311-A1AC-46DF-923F-28388A82D9A8}"/>
              </a:ext>
            </a:extLst>
          </p:cNvPr>
          <p:cNvSpPr>
            <a:spLocks noGrp="1"/>
          </p:cNvSpPr>
          <p:nvPr>
            <p:ph type="sldNum" sz="quarter" idx="12"/>
          </p:nvPr>
        </p:nvSpPr>
        <p:spPr/>
        <p:txBody>
          <a:bodyPr/>
          <a:lstStyle/>
          <a:p>
            <a:fld id="{C4C62C2B-C863-4BD6-8E84-0BFCFC2F652A}" type="slidenum">
              <a:rPr lang="en-AU" smtClean="0"/>
              <a:t>‹#›</a:t>
            </a:fld>
            <a:endParaRPr lang="en-AU"/>
          </a:p>
        </p:txBody>
      </p:sp>
    </p:spTree>
    <p:extLst>
      <p:ext uri="{BB962C8B-B14F-4D97-AF65-F5344CB8AC3E}">
        <p14:creationId xmlns:p14="http://schemas.microsoft.com/office/powerpoint/2010/main" val="13546669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col Heading">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D757FE2E-AD25-419E-951E-F4DF99C07DCA}"/>
              </a:ext>
            </a:extLst>
          </p:cNvPr>
          <p:cNvSpPr>
            <a:spLocks noGrp="1"/>
          </p:cNvSpPr>
          <p:nvPr>
            <p:ph type="body" sz="quarter" idx="10"/>
          </p:nvPr>
        </p:nvSpPr>
        <p:spPr>
          <a:xfrm>
            <a:off x="1056667" y="1330326"/>
            <a:ext cx="10095242" cy="3929831"/>
          </a:xfrm>
        </p:spPr>
        <p:txBody>
          <a:bodyPr>
            <a:normAutofit/>
          </a:bodyPr>
          <a:lstStyle>
            <a:lvl1pPr>
              <a:lnSpc>
                <a:spcPct val="120000"/>
              </a:lnSpc>
              <a:defRPr sz="1400" b="0"/>
            </a:lvl1pPr>
            <a:lvl2pPr>
              <a:lnSpc>
                <a:spcPct val="120000"/>
              </a:lnSpc>
              <a:defRPr sz="1400" b="0"/>
            </a:lvl2pPr>
            <a:lvl3pPr>
              <a:lnSpc>
                <a:spcPct val="120000"/>
              </a:lnSpc>
              <a:defRPr sz="1400" b="0"/>
            </a:lvl3pPr>
            <a:lvl4pPr>
              <a:lnSpc>
                <a:spcPct val="120000"/>
              </a:lnSpc>
              <a:defRPr sz="1400" b="0"/>
            </a:lvl4pPr>
            <a:lvl5pPr>
              <a:lnSpc>
                <a:spcPct val="120000"/>
              </a:lnSpc>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1" name="Text Placeholder 13">
            <a:extLst>
              <a:ext uri="{FF2B5EF4-FFF2-40B4-BE49-F238E27FC236}">
                <a16:creationId xmlns:a16="http://schemas.microsoft.com/office/drawing/2014/main" id="{1F99999F-DDF5-4A84-9745-6149902B4C6F}"/>
              </a:ext>
            </a:extLst>
          </p:cNvPr>
          <p:cNvSpPr>
            <a:spLocks noGrp="1"/>
          </p:cNvSpPr>
          <p:nvPr>
            <p:ph type="body" sz="quarter" idx="12" hasCustomPrompt="1"/>
          </p:nvPr>
        </p:nvSpPr>
        <p:spPr>
          <a:xfrm>
            <a:off x="957042" y="583333"/>
            <a:ext cx="10176013" cy="510438"/>
          </a:xfrm>
        </p:spPr>
        <p:txBody>
          <a:bodyPr>
            <a:noAutofit/>
          </a:bodyPr>
          <a:lstStyle>
            <a:lvl1pPr marL="0" indent="0">
              <a:buNone/>
              <a:defRPr sz="3400" b="1"/>
            </a:lvl1pPr>
            <a:lvl2pPr marL="457200" indent="0">
              <a:buNone/>
              <a:defRPr sz="3400" b="1"/>
            </a:lvl2pPr>
            <a:lvl3pPr marL="914400" indent="0">
              <a:buNone/>
              <a:defRPr sz="3400" b="1"/>
            </a:lvl3pPr>
            <a:lvl4pPr marL="1371600" indent="0">
              <a:buNone/>
              <a:defRPr sz="3400" b="1"/>
            </a:lvl4pPr>
            <a:lvl5pPr marL="1828800" indent="0">
              <a:buNone/>
              <a:defRPr sz="3400" b="1"/>
            </a:lvl5pPr>
          </a:lstStyle>
          <a:p>
            <a:pPr lvl="0"/>
            <a:r>
              <a:rPr lang="en-US"/>
              <a:t>Heading here</a:t>
            </a:r>
          </a:p>
        </p:txBody>
      </p:sp>
      <p:pic>
        <p:nvPicPr>
          <p:cNvPr id="6" name="Picture 5">
            <a:extLst>
              <a:ext uri="{FF2B5EF4-FFF2-40B4-BE49-F238E27FC236}">
                <a16:creationId xmlns:a16="http://schemas.microsoft.com/office/drawing/2014/main" id="{7441848F-7DB8-49A4-B45B-7D5C9D3E6479}"/>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47240" y="5645821"/>
            <a:ext cx="614215" cy="647700"/>
          </a:xfrm>
          <a:prstGeom prst="rect">
            <a:avLst/>
          </a:prstGeom>
        </p:spPr>
      </p:pic>
    </p:spTree>
    <p:extLst>
      <p:ext uri="{BB962C8B-B14F-4D97-AF65-F5344CB8AC3E}">
        <p14:creationId xmlns:p14="http://schemas.microsoft.com/office/powerpoint/2010/main" val="37190251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with lin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8B89877-A173-48B1-BC53-6AAC8DC15CCC}"/>
              </a:ext>
            </a:extLst>
          </p:cNvPr>
          <p:cNvSpPr/>
          <p:nvPr userDrawn="1"/>
        </p:nvSpPr>
        <p:spPr>
          <a:xfrm>
            <a:off x="0" y="4100291"/>
            <a:ext cx="12192000" cy="2730617"/>
          </a:xfrm>
          <a:prstGeom prst="rect">
            <a:avLst/>
          </a:prstGeom>
          <a:solidFill>
            <a:srgbClr val="0026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Date Placeholder 3">
            <a:extLst>
              <a:ext uri="{FF2B5EF4-FFF2-40B4-BE49-F238E27FC236}">
                <a16:creationId xmlns:a16="http://schemas.microsoft.com/office/drawing/2014/main" id="{EBD5FBCC-05D3-4EC9-BA04-D0B46EC4FB4E}"/>
              </a:ext>
            </a:extLst>
          </p:cNvPr>
          <p:cNvSpPr>
            <a:spLocks noGrp="1"/>
          </p:cNvSpPr>
          <p:nvPr>
            <p:ph type="dt" sz="half" idx="10"/>
          </p:nvPr>
        </p:nvSpPr>
        <p:spPr>
          <a:xfrm>
            <a:off x="966468" y="6082259"/>
            <a:ext cx="2743200" cy="365125"/>
          </a:xfrm>
          <a:prstGeom prst="rect">
            <a:avLst/>
          </a:prstGeom>
        </p:spPr>
        <p:txBody>
          <a:bodyPr/>
          <a:lstStyle>
            <a:lvl1pPr>
              <a:defRPr sz="1400" b="0">
                <a:solidFill>
                  <a:schemeClr val="bg1"/>
                </a:solidFill>
              </a:defRPr>
            </a:lvl1pPr>
          </a:lstStyle>
          <a:p>
            <a:r>
              <a:rPr lang="en-AU"/>
              <a:t>Tuesday 28 January 2020</a:t>
            </a:r>
          </a:p>
        </p:txBody>
      </p:sp>
      <p:sp>
        <p:nvSpPr>
          <p:cNvPr id="14" name="Text Placeholder 13">
            <a:extLst>
              <a:ext uri="{FF2B5EF4-FFF2-40B4-BE49-F238E27FC236}">
                <a16:creationId xmlns:a16="http://schemas.microsoft.com/office/drawing/2014/main" id="{8790DA17-FD64-45CF-A2AE-D112C91D4B2C}"/>
              </a:ext>
            </a:extLst>
          </p:cNvPr>
          <p:cNvSpPr>
            <a:spLocks noGrp="1"/>
          </p:cNvSpPr>
          <p:nvPr>
            <p:ph type="body" sz="quarter" idx="11" hasCustomPrompt="1"/>
          </p:nvPr>
        </p:nvSpPr>
        <p:spPr>
          <a:xfrm>
            <a:off x="966468" y="2155874"/>
            <a:ext cx="10202862" cy="1121121"/>
          </a:xfrm>
        </p:spPr>
        <p:txBody>
          <a:bodyPr>
            <a:noAutofit/>
          </a:bodyPr>
          <a:lstStyle>
            <a:lvl1pPr marL="0" indent="0">
              <a:buNone/>
              <a:defRPr sz="3400" b="1"/>
            </a:lvl1pPr>
            <a:lvl2pPr marL="457200" indent="0">
              <a:buNone/>
              <a:defRPr sz="3400" b="1"/>
            </a:lvl2pPr>
            <a:lvl3pPr marL="914400" indent="0">
              <a:buNone/>
              <a:defRPr sz="3400" b="1"/>
            </a:lvl3pPr>
            <a:lvl4pPr marL="1371600" indent="0">
              <a:buNone/>
              <a:defRPr sz="3400" b="1"/>
            </a:lvl4pPr>
            <a:lvl5pPr marL="1828800" indent="0">
              <a:buNone/>
              <a:defRPr sz="3400" b="1"/>
            </a:lvl5pPr>
          </a:lstStyle>
          <a:p>
            <a:pPr lvl="0"/>
            <a:r>
              <a:rPr lang="en-AU"/>
              <a:t>RIP Planning Meeting</a:t>
            </a:r>
            <a:endParaRPr lang="en-US"/>
          </a:p>
        </p:txBody>
      </p:sp>
      <p:pic>
        <p:nvPicPr>
          <p:cNvPr id="8" name="Picture 7">
            <a:extLst>
              <a:ext uri="{FF2B5EF4-FFF2-40B4-BE49-F238E27FC236}">
                <a16:creationId xmlns:a16="http://schemas.microsoft.com/office/drawing/2014/main" id="{7A1BC7D7-1454-44D9-B97F-FCA5816618CC}"/>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66468" y="631734"/>
            <a:ext cx="2131598" cy="800826"/>
          </a:xfrm>
          <a:prstGeom prst="rect">
            <a:avLst/>
          </a:prstGeom>
          <a:noFill/>
          <a:ln>
            <a:noFill/>
          </a:ln>
        </p:spPr>
      </p:pic>
    </p:spTree>
    <p:extLst>
      <p:ext uri="{BB962C8B-B14F-4D97-AF65-F5344CB8AC3E}">
        <p14:creationId xmlns:p14="http://schemas.microsoft.com/office/powerpoint/2010/main" val="2774160423"/>
      </p:ext>
    </p:extLst>
  </p:cSld>
  <p:clrMapOvr>
    <a:masterClrMapping/>
  </p:clrMapOvr>
  <p:hf sldNum="0" hdr="0" ftr="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Slide Blu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5913921-A1F8-414A-9C41-BE1C71958C2C}"/>
              </a:ext>
            </a:extLst>
          </p:cNvPr>
          <p:cNvSpPr/>
          <p:nvPr userDrawn="1"/>
        </p:nvSpPr>
        <p:spPr>
          <a:xfrm>
            <a:off x="88777" y="0"/>
            <a:ext cx="12192000" cy="6857999"/>
          </a:xfrm>
          <a:prstGeom prst="rect">
            <a:avLst/>
          </a:prstGeom>
          <a:solidFill>
            <a:srgbClr val="00266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D7153A"/>
              </a:solidFill>
            </a:endParaRPr>
          </a:p>
        </p:txBody>
      </p:sp>
      <p:sp>
        <p:nvSpPr>
          <p:cNvPr id="12" name="Text Placeholder 13">
            <a:extLst>
              <a:ext uri="{FF2B5EF4-FFF2-40B4-BE49-F238E27FC236}">
                <a16:creationId xmlns:a16="http://schemas.microsoft.com/office/drawing/2014/main" id="{0A3A0222-6DD0-4430-A791-8353ED7735DB}"/>
              </a:ext>
            </a:extLst>
          </p:cNvPr>
          <p:cNvSpPr>
            <a:spLocks noGrp="1"/>
          </p:cNvSpPr>
          <p:nvPr>
            <p:ph type="body" sz="quarter" idx="12" hasCustomPrompt="1"/>
          </p:nvPr>
        </p:nvSpPr>
        <p:spPr>
          <a:xfrm>
            <a:off x="1724722" y="698609"/>
            <a:ext cx="8742556" cy="574130"/>
          </a:xfrm>
        </p:spPr>
        <p:txBody>
          <a:bodyPr>
            <a:noAutofit/>
          </a:bodyPr>
          <a:lstStyle>
            <a:lvl1pPr marL="0" indent="0">
              <a:buNone/>
              <a:defRPr sz="3400" b="1">
                <a:solidFill>
                  <a:schemeClr val="bg1"/>
                </a:solidFill>
              </a:defRPr>
            </a:lvl1pPr>
            <a:lvl2pPr marL="457200" indent="0">
              <a:buNone/>
              <a:defRPr sz="3400" b="1"/>
            </a:lvl2pPr>
            <a:lvl3pPr marL="914400" indent="0">
              <a:buNone/>
              <a:defRPr sz="3400" b="1"/>
            </a:lvl3pPr>
            <a:lvl4pPr marL="1371600" indent="0">
              <a:buNone/>
              <a:defRPr sz="3400" b="1"/>
            </a:lvl4pPr>
            <a:lvl5pPr marL="1828800" indent="0">
              <a:buNone/>
              <a:defRPr sz="3400" b="1"/>
            </a:lvl5pPr>
          </a:lstStyle>
          <a:p>
            <a:pPr lvl="0"/>
            <a:r>
              <a:rPr lang="en-US"/>
              <a:t>Agenda </a:t>
            </a:r>
          </a:p>
        </p:txBody>
      </p:sp>
      <p:pic>
        <p:nvPicPr>
          <p:cNvPr id="6" name="Picture 5">
            <a:extLst>
              <a:ext uri="{FF2B5EF4-FFF2-40B4-BE49-F238E27FC236}">
                <a16:creationId xmlns:a16="http://schemas.microsoft.com/office/drawing/2014/main" id="{63C6139B-A146-4AA1-A4A2-512F0AD5481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25532" y="5303521"/>
            <a:ext cx="2289828" cy="855870"/>
          </a:xfrm>
          <a:prstGeom prst="rect">
            <a:avLst/>
          </a:prstGeom>
        </p:spPr>
      </p:pic>
    </p:spTree>
    <p:extLst>
      <p:ext uri="{BB962C8B-B14F-4D97-AF65-F5344CB8AC3E}">
        <p14:creationId xmlns:p14="http://schemas.microsoft.com/office/powerpoint/2010/main" val="4586284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col Heading">
    <p:spTree>
      <p:nvGrpSpPr>
        <p:cNvPr id="1" name=""/>
        <p:cNvGrpSpPr/>
        <p:nvPr/>
      </p:nvGrpSpPr>
      <p:grpSpPr>
        <a:xfrm>
          <a:off x="0" y="0"/>
          <a:ext cx="0" cy="0"/>
          <a:chOff x="0" y="0"/>
          <a:chExt cx="0" cy="0"/>
        </a:xfrm>
      </p:grpSpPr>
      <p:sp>
        <p:nvSpPr>
          <p:cNvPr id="11" name="Text Placeholder 13">
            <a:extLst>
              <a:ext uri="{FF2B5EF4-FFF2-40B4-BE49-F238E27FC236}">
                <a16:creationId xmlns:a16="http://schemas.microsoft.com/office/drawing/2014/main" id="{5A9D8335-238E-4F62-9861-F4562B1B5E33}"/>
              </a:ext>
            </a:extLst>
          </p:cNvPr>
          <p:cNvSpPr>
            <a:spLocks noGrp="1"/>
          </p:cNvSpPr>
          <p:nvPr>
            <p:ph type="body" sz="quarter" idx="12"/>
          </p:nvPr>
        </p:nvSpPr>
        <p:spPr>
          <a:xfrm>
            <a:off x="957042" y="583332"/>
            <a:ext cx="10176013" cy="665803"/>
          </a:xfrm>
        </p:spPr>
        <p:txBody>
          <a:bodyPr>
            <a:noAutofit/>
          </a:bodyPr>
          <a:lstStyle>
            <a:lvl1pPr marL="0" indent="0">
              <a:buNone/>
              <a:defRPr sz="3400" b="1"/>
            </a:lvl1pPr>
            <a:lvl2pPr marL="457200" indent="0">
              <a:buNone/>
              <a:defRPr sz="3400" b="1"/>
            </a:lvl2pPr>
            <a:lvl3pPr marL="914400" indent="0">
              <a:buNone/>
              <a:defRPr sz="3400" b="1"/>
            </a:lvl3pPr>
            <a:lvl4pPr marL="1371600" indent="0">
              <a:buNone/>
              <a:defRPr sz="3400" b="1"/>
            </a:lvl4pPr>
            <a:lvl5pPr marL="1828800" indent="0">
              <a:buNone/>
              <a:defRPr sz="3400" b="1"/>
            </a:lvl5pPr>
          </a:lstStyle>
          <a:p>
            <a:pPr lvl="0"/>
            <a:endParaRPr lang="en-US"/>
          </a:p>
        </p:txBody>
      </p:sp>
      <p:pic>
        <p:nvPicPr>
          <p:cNvPr id="6" name="Picture 5">
            <a:extLst>
              <a:ext uri="{FF2B5EF4-FFF2-40B4-BE49-F238E27FC236}">
                <a16:creationId xmlns:a16="http://schemas.microsoft.com/office/drawing/2014/main" id="{15EDD386-1FD8-4654-B582-35A0A49C7321}"/>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7042" y="5549174"/>
            <a:ext cx="2131598" cy="800826"/>
          </a:xfrm>
          <a:prstGeom prst="rect">
            <a:avLst/>
          </a:prstGeom>
          <a:noFill/>
          <a:ln>
            <a:noFill/>
          </a:ln>
        </p:spPr>
      </p:pic>
      <p:sp>
        <p:nvSpPr>
          <p:cNvPr id="14" name="Text Placeholder 2">
            <a:extLst>
              <a:ext uri="{FF2B5EF4-FFF2-40B4-BE49-F238E27FC236}">
                <a16:creationId xmlns:a16="http://schemas.microsoft.com/office/drawing/2014/main" id="{C66C8E5B-9947-46CF-925E-6292BB3BF228}"/>
              </a:ext>
            </a:extLst>
          </p:cNvPr>
          <p:cNvSpPr>
            <a:spLocks noGrp="1"/>
          </p:cNvSpPr>
          <p:nvPr>
            <p:ph idx="1"/>
          </p:nvPr>
        </p:nvSpPr>
        <p:spPr>
          <a:xfrm>
            <a:off x="838200" y="1399487"/>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1055212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2col Heading">
    <p:spTree>
      <p:nvGrpSpPr>
        <p:cNvPr id="1" name=""/>
        <p:cNvGrpSpPr/>
        <p:nvPr/>
      </p:nvGrpSpPr>
      <p:grpSpPr>
        <a:xfrm>
          <a:off x="0" y="0"/>
          <a:ext cx="0" cy="0"/>
          <a:chOff x="0" y="0"/>
          <a:chExt cx="0" cy="0"/>
        </a:xfrm>
      </p:grpSpPr>
      <p:sp>
        <p:nvSpPr>
          <p:cNvPr id="11" name="Text Placeholder 13">
            <a:extLst>
              <a:ext uri="{FF2B5EF4-FFF2-40B4-BE49-F238E27FC236}">
                <a16:creationId xmlns:a16="http://schemas.microsoft.com/office/drawing/2014/main" id="{5A9D8335-238E-4F62-9861-F4562B1B5E33}"/>
              </a:ext>
            </a:extLst>
          </p:cNvPr>
          <p:cNvSpPr>
            <a:spLocks noGrp="1"/>
          </p:cNvSpPr>
          <p:nvPr>
            <p:ph type="body" sz="quarter" idx="12"/>
          </p:nvPr>
        </p:nvSpPr>
        <p:spPr>
          <a:xfrm>
            <a:off x="957042" y="583332"/>
            <a:ext cx="10176013" cy="665803"/>
          </a:xfrm>
        </p:spPr>
        <p:txBody>
          <a:bodyPr>
            <a:noAutofit/>
          </a:bodyPr>
          <a:lstStyle>
            <a:lvl1pPr marL="0" indent="0">
              <a:buNone/>
              <a:defRPr sz="3400" b="1"/>
            </a:lvl1pPr>
            <a:lvl2pPr marL="457200" indent="0">
              <a:buNone/>
              <a:defRPr sz="3400" b="1"/>
            </a:lvl2pPr>
            <a:lvl3pPr marL="914400" indent="0">
              <a:buNone/>
              <a:defRPr sz="3400" b="1"/>
            </a:lvl3pPr>
            <a:lvl4pPr marL="1371600" indent="0">
              <a:buNone/>
              <a:defRPr sz="3400" b="1"/>
            </a:lvl4pPr>
            <a:lvl5pPr marL="1828800" indent="0">
              <a:buNone/>
              <a:defRPr sz="3400" b="1"/>
            </a:lvl5pPr>
          </a:lstStyle>
          <a:p>
            <a:pPr lvl="0"/>
            <a:endParaRPr lang="en-US"/>
          </a:p>
        </p:txBody>
      </p:sp>
      <p:pic>
        <p:nvPicPr>
          <p:cNvPr id="6" name="Picture 5">
            <a:extLst>
              <a:ext uri="{FF2B5EF4-FFF2-40B4-BE49-F238E27FC236}">
                <a16:creationId xmlns:a16="http://schemas.microsoft.com/office/drawing/2014/main" id="{15EDD386-1FD8-4654-B582-35A0A49C7321}"/>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7042" y="5549174"/>
            <a:ext cx="2131598" cy="800826"/>
          </a:xfrm>
          <a:prstGeom prst="rect">
            <a:avLst/>
          </a:prstGeom>
          <a:noFill/>
          <a:ln>
            <a:noFill/>
          </a:ln>
        </p:spPr>
      </p:pic>
      <p:sp>
        <p:nvSpPr>
          <p:cNvPr id="14" name="Text Placeholder 2">
            <a:extLst>
              <a:ext uri="{FF2B5EF4-FFF2-40B4-BE49-F238E27FC236}">
                <a16:creationId xmlns:a16="http://schemas.microsoft.com/office/drawing/2014/main" id="{C66C8E5B-9947-46CF-925E-6292BB3BF228}"/>
              </a:ext>
            </a:extLst>
          </p:cNvPr>
          <p:cNvSpPr>
            <a:spLocks noGrp="1"/>
          </p:cNvSpPr>
          <p:nvPr>
            <p:ph idx="1"/>
          </p:nvPr>
        </p:nvSpPr>
        <p:spPr>
          <a:xfrm>
            <a:off x="838200" y="1399487"/>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31941443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2col Heading">
    <p:spTree>
      <p:nvGrpSpPr>
        <p:cNvPr id="1" name=""/>
        <p:cNvGrpSpPr/>
        <p:nvPr/>
      </p:nvGrpSpPr>
      <p:grpSpPr>
        <a:xfrm>
          <a:off x="0" y="0"/>
          <a:ext cx="0" cy="0"/>
          <a:chOff x="0" y="0"/>
          <a:chExt cx="0" cy="0"/>
        </a:xfrm>
      </p:grpSpPr>
      <p:sp>
        <p:nvSpPr>
          <p:cNvPr id="11" name="Text Placeholder 13">
            <a:extLst>
              <a:ext uri="{FF2B5EF4-FFF2-40B4-BE49-F238E27FC236}">
                <a16:creationId xmlns:a16="http://schemas.microsoft.com/office/drawing/2014/main" id="{5A9D8335-238E-4F62-9861-F4562B1B5E33}"/>
              </a:ext>
            </a:extLst>
          </p:cNvPr>
          <p:cNvSpPr>
            <a:spLocks noGrp="1"/>
          </p:cNvSpPr>
          <p:nvPr>
            <p:ph type="body" sz="quarter" idx="12"/>
          </p:nvPr>
        </p:nvSpPr>
        <p:spPr>
          <a:xfrm>
            <a:off x="957042" y="583332"/>
            <a:ext cx="10176013" cy="665803"/>
          </a:xfrm>
        </p:spPr>
        <p:txBody>
          <a:bodyPr>
            <a:noAutofit/>
          </a:bodyPr>
          <a:lstStyle>
            <a:lvl1pPr marL="0" indent="0">
              <a:buNone/>
              <a:defRPr sz="2800" b="1"/>
            </a:lvl1pPr>
            <a:lvl2pPr marL="457200" indent="0">
              <a:buNone/>
              <a:defRPr sz="3400" b="1"/>
            </a:lvl2pPr>
            <a:lvl3pPr marL="914400" indent="0">
              <a:buNone/>
              <a:defRPr sz="3400" b="1"/>
            </a:lvl3pPr>
            <a:lvl4pPr marL="1371600" indent="0">
              <a:buNone/>
              <a:defRPr sz="3400" b="1"/>
            </a:lvl4pPr>
            <a:lvl5pPr marL="1828800" indent="0">
              <a:buNone/>
              <a:defRPr sz="3400" b="1"/>
            </a:lvl5pPr>
          </a:lstStyle>
          <a:p>
            <a:pPr lvl="0"/>
            <a:endParaRPr lang="en-US"/>
          </a:p>
        </p:txBody>
      </p:sp>
      <p:pic>
        <p:nvPicPr>
          <p:cNvPr id="6" name="Picture 5">
            <a:extLst>
              <a:ext uri="{FF2B5EF4-FFF2-40B4-BE49-F238E27FC236}">
                <a16:creationId xmlns:a16="http://schemas.microsoft.com/office/drawing/2014/main" id="{15EDD386-1FD8-4654-B582-35A0A49C7321}"/>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7042" y="5549174"/>
            <a:ext cx="2131598" cy="800826"/>
          </a:xfrm>
          <a:prstGeom prst="rect">
            <a:avLst/>
          </a:prstGeom>
          <a:noFill/>
          <a:ln>
            <a:noFill/>
          </a:ln>
        </p:spPr>
      </p:pic>
      <p:sp>
        <p:nvSpPr>
          <p:cNvPr id="14" name="Text Placeholder 2">
            <a:extLst>
              <a:ext uri="{FF2B5EF4-FFF2-40B4-BE49-F238E27FC236}">
                <a16:creationId xmlns:a16="http://schemas.microsoft.com/office/drawing/2014/main" id="{C66C8E5B-9947-46CF-925E-6292BB3BF228}"/>
              </a:ext>
            </a:extLst>
          </p:cNvPr>
          <p:cNvSpPr>
            <a:spLocks noGrp="1"/>
          </p:cNvSpPr>
          <p:nvPr>
            <p:ph idx="1"/>
          </p:nvPr>
        </p:nvSpPr>
        <p:spPr>
          <a:xfrm>
            <a:off x="838200" y="1399487"/>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19786120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2col Heading">
    <p:spTree>
      <p:nvGrpSpPr>
        <p:cNvPr id="1" name=""/>
        <p:cNvGrpSpPr/>
        <p:nvPr/>
      </p:nvGrpSpPr>
      <p:grpSpPr>
        <a:xfrm>
          <a:off x="0" y="0"/>
          <a:ext cx="0" cy="0"/>
          <a:chOff x="0" y="0"/>
          <a:chExt cx="0" cy="0"/>
        </a:xfrm>
      </p:grpSpPr>
      <p:sp>
        <p:nvSpPr>
          <p:cNvPr id="11" name="Text Placeholder 13">
            <a:extLst>
              <a:ext uri="{FF2B5EF4-FFF2-40B4-BE49-F238E27FC236}">
                <a16:creationId xmlns:a16="http://schemas.microsoft.com/office/drawing/2014/main" id="{5A9D8335-238E-4F62-9861-F4562B1B5E33}"/>
              </a:ext>
            </a:extLst>
          </p:cNvPr>
          <p:cNvSpPr>
            <a:spLocks noGrp="1"/>
          </p:cNvSpPr>
          <p:nvPr>
            <p:ph type="body" sz="quarter" idx="12"/>
          </p:nvPr>
        </p:nvSpPr>
        <p:spPr>
          <a:xfrm>
            <a:off x="957042" y="583332"/>
            <a:ext cx="10176013" cy="665803"/>
          </a:xfrm>
        </p:spPr>
        <p:txBody>
          <a:bodyPr>
            <a:noAutofit/>
          </a:bodyPr>
          <a:lstStyle>
            <a:lvl1pPr marL="0" indent="0">
              <a:buNone/>
              <a:defRPr sz="3400" b="1"/>
            </a:lvl1pPr>
            <a:lvl2pPr marL="457200" indent="0">
              <a:buNone/>
              <a:defRPr sz="3400" b="1"/>
            </a:lvl2pPr>
            <a:lvl3pPr marL="914400" indent="0">
              <a:buNone/>
              <a:defRPr sz="3400" b="1"/>
            </a:lvl3pPr>
            <a:lvl4pPr marL="1371600" indent="0">
              <a:buNone/>
              <a:defRPr sz="3400" b="1"/>
            </a:lvl4pPr>
            <a:lvl5pPr marL="1828800" indent="0">
              <a:buNone/>
              <a:defRPr sz="3400" b="1"/>
            </a:lvl5pPr>
          </a:lstStyle>
          <a:p>
            <a:pPr lvl="0"/>
            <a:endParaRPr lang="en-US"/>
          </a:p>
        </p:txBody>
      </p:sp>
      <p:pic>
        <p:nvPicPr>
          <p:cNvPr id="6" name="Picture 5">
            <a:extLst>
              <a:ext uri="{FF2B5EF4-FFF2-40B4-BE49-F238E27FC236}">
                <a16:creationId xmlns:a16="http://schemas.microsoft.com/office/drawing/2014/main" id="{15EDD386-1FD8-4654-B582-35A0A49C7321}"/>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7042" y="5549174"/>
            <a:ext cx="2131598" cy="800826"/>
          </a:xfrm>
          <a:prstGeom prst="rect">
            <a:avLst/>
          </a:prstGeom>
          <a:noFill/>
          <a:ln>
            <a:noFill/>
          </a:ln>
        </p:spPr>
      </p:pic>
      <p:sp>
        <p:nvSpPr>
          <p:cNvPr id="14" name="Text Placeholder 2">
            <a:extLst>
              <a:ext uri="{FF2B5EF4-FFF2-40B4-BE49-F238E27FC236}">
                <a16:creationId xmlns:a16="http://schemas.microsoft.com/office/drawing/2014/main" id="{C66C8E5B-9947-46CF-925E-6292BB3BF228}"/>
              </a:ext>
            </a:extLst>
          </p:cNvPr>
          <p:cNvSpPr>
            <a:spLocks noGrp="1"/>
          </p:cNvSpPr>
          <p:nvPr>
            <p:ph idx="1"/>
          </p:nvPr>
        </p:nvSpPr>
        <p:spPr>
          <a:xfrm>
            <a:off x="838200" y="1399487"/>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3051682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col Red Line Box">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D757FE2E-AD25-419E-951E-F4DF99C07DCA}"/>
              </a:ext>
            </a:extLst>
          </p:cNvPr>
          <p:cNvSpPr>
            <a:spLocks noGrp="1"/>
          </p:cNvSpPr>
          <p:nvPr>
            <p:ph type="body" sz="quarter" idx="10"/>
          </p:nvPr>
        </p:nvSpPr>
        <p:spPr>
          <a:xfrm>
            <a:off x="1780035" y="2223805"/>
            <a:ext cx="3958035" cy="3022965"/>
          </a:xfrm>
        </p:spPr>
        <p:txBody>
          <a:bodyPr>
            <a:normAutofit/>
          </a:bodyPr>
          <a:lstStyle>
            <a:lvl1pPr>
              <a:defRPr sz="1100" b="0"/>
            </a:lvl1pPr>
            <a:lvl2pPr>
              <a:defRPr sz="1100" b="0"/>
            </a:lvl2pPr>
            <a:lvl3pPr>
              <a:defRPr sz="1100" b="0"/>
            </a:lvl3pPr>
            <a:lvl4pPr>
              <a:defRPr sz="1100" b="0"/>
            </a:lvl4pPr>
            <a:lvl5pPr>
              <a:defRPr sz="1100" b="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5" name="Text Placeholder 4">
            <a:extLst>
              <a:ext uri="{FF2B5EF4-FFF2-40B4-BE49-F238E27FC236}">
                <a16:creationId xmlns:a16="http://schemas.microsoft.com/office/drawing/2014/main" id="{60407EA8-9676-47EB-9BE1-0D4E626C4ACF}"/>
              </a:ext>
            </a:extLst>
          </p:cNvPr>
          <p:cNvSpPr>
            <a:spLocks noGrp="1"/>
          </p:cNvSpPr>
          <p:nvPr>
            <p:ph type="body" sz="quarter" idx="11"/>
          </p:nvPr>
        </p:nvSpPr>
        <p:spPr>
          <a:xfrm>
            <a:off x="6453930" y="2223804"/>
            <a:ext cx="3958035" cy="3022965"/>
          </a:xfrm>
        </p:spPr>
        <p:txBody>
          <a:bodyPr>
            <a:normAutofit/>
          </a:bodyPr>
          <a:lstStyle>
            <a:lvl1pPr>
              <a:defRPr sz="1100" b="0"/>
            </a:lvl1pPr>
            <a:lvl2pPr>
              <a:defRPr sz="1100" b="0"/>
            </a:lvl2pPr>
            <a:lvl3pPr>
              <a:defRPr sz="1100" b="0"/>
            </a:lvl3pPr>
            <a:lvl4pPr>
              <a:defRPr sz="1100" b="0"/>
            </a:lvl4pPr>
            <a:lvl5pPr>
              <a:defRPr sz="1100" b="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9" name="Rectangle 18">
            <a:extLst>
              <a:ext uri="{FF2B5EF4-FFF2-40B4-BE49-F238E27FC236}">
                <a16:creationId xmlns:a16="http://schemas.microsoft.com/office/drawing/2014/main" id="{DCD3F61C-B632-4784-9B9A-E25736292463}"/>
              </a:ext>
            </a:extLst>
          </p:cNvPr>
          <p:cNvSpPr/>
          <p:nvPr userDrawn="1"/>
        </p:nvSpPr>
        <p:spPr>
          <a:xfrm>
            <a:off x="1043796" y="733245"/>
            <a:ext cx="10092906" cy="5883215"/>
          </a:xfrm>
          <a:prstGeom prst="rect">
            <a:avLst/>
          </a:prstGeom>
          <a:noFill/>
          <a:ln w="6350">
            <a:solidFill>
              <a:srgbClr val="D715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 name="Text Placeholder 13">
            <a:extLst>
              <a:ext uri="{FF2B5EF4-FFF2-40B4-BE49-F238E27FC236}">
                <a16:creationId xmlns:a16="http://schemas.microsoft.com/office/drawing/2014/main" id="{5A637694-36D8-4B94-A016-213C227AB45E}"/>
              </a:ext>
            </a:extLst>
          </p:cNvPr>
          <p:cNvSpPr>
            <a:spLocks noGrp="1"/>
          </p:cNvSpPr>
          <p:nvPr>
            <p:ph type="body" sz="quarter" idx="12" hasCustomPrompt="1"/>
          </p:nvPr>
        </p:nvSpPr>
        <p:spPr>
          <a:xfrm>
            <a:off x="1680781" y="1422765"/>
            <a:ext cx="8742556" cy="517452"/>
          </a:xfrm>
        </p:spPr>
        <p:txBody>
          <a:bodyPr>
            <a:noAutofit/>
          </a:bodyPr>
          <a:lstStyle>
            <a:lvl1pPr marL="0" indent="0">
              <a:buNone/>
              <a:defRPr sz="3400" b="1"/>
            </a:lvl1pPr>
            <a:lvl2pPr marL="457200" indent="0">
              <a:buNone/>
              <a:defRPr sz="3400" b="1"/>
            </a:lvl2pPr>
            <a:lvl3pPr marL="914400" indent="0">
              <a:buNone/>
              <a:defRPr sz="3400" b="1"/>
            </a:lvl3pPr>
            <a:lvl4pPr marL="1371600" indent="0">
              <a:buNone/>
              <a:defRPr sz="3400" b="1"/>
            </a:lvl4pPr>
            <a:lvl5pPr marL="1828800" indent="0">
              <a:buNone/>
              <a:defRPr sz="3400" b="1"/>
            </a:lvl5pPr>
          </a:lstStyle>
          <a:p>
            <a:pPr lvl="0"/>
            <a:r>
              <a:rPr lang="en-US"/>
              <a:t>Heading here</a:t>
            </a:r>
          </a:p>
        </p:txBody>
      </p:sp>
      <p:pic>
        <p:nvPicPr>
          <p:cNvPr id="7" name="Picture 6">
            <a:extLst>
              <a:ext uri="{FF2B5EF4-FFF2-40B4-BE49-F238E27FC236}">
                <a16:creationId xmlns:a16="http://schemas.microsoft.com/office/drawing/2014/main" id="{796501A3-150E-4863-AF29-12E8251BFBB5}"/>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26002" y="5557015"/>
            <a:ext cx="2131598" cy="800826"/>
          </a:xfrm>
          <a:prstGeom prst="rect">
            <a:avLst/>
          </a:prstGeom>
          <a:noFill/>
          <a:ln>
            <a:noFill/>
          </a:ln>
        </p:spPr>
      </p:pic>
    </p:spTree>
    <p:extLst>
      <p:ext uri="{BB962C8B-B14F-4D97-AF65-F5344CB8AC3E}">
        <p14:creationId xmlns:p14="http://schemas.microsoft.com/office/powerpoint/2010/main" val="39740593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FA8E72-B73D-43F1-814B-1B6C494F7647}"/>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B35108B3-890F-4024-99AC-2E943CC2AA7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1AEE62DC-EAAF-4726-850E-461CC04867F8}"/>
              </a:ext>
            </a:extLst>
          </p:cNvPr>
          <p:cNvSpPr>
            <a:spLocks noGrp="1"/>
          </p:cNvSpPr>
          <p:nvPr>
            <p:ph type="dt" sz="half" idx="10"/>
          </p:nvPr>
        </p:nvSpPr>
        <p:spPr/>
        <p:txBody>
          <a:bodyPr/>
          <a:lstStyle/>
          <a:p>
            <a:fld id="{29D5A36F-CB31-4082-905D-147988BDABF1}" type="datetimeFigureOut">
              <a:rPr lang="en-AU" smtClean="0"/>
              <a:t>11/09/2024</a:t>
            </a:fld>
            <a:endParaRPr lang="en-AU"/>
          </a:p>
        </p:txBody>
      </p:sp>
      <p:sp>
        <p:nvSpPr>
          <p:cNvPr id="5" name="Footer Placeholder 4">
            <a:extLst>
              <a:ext uri="{FF2B5EF4-FFF2-40B4-BE49-F238E27FC236}">
                <a16:creationId xmlns:a16="http://schemas.microsoft.com/office/drawing/2014/main" id="{7635446F-EC37-483F-B135-16A8C41F5903}"/>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27CB7FB1-C3B3-485A-9627-62E7321F1745}"/>
              </a:ext>
            </a:extLst>
          </p:cNvPr>
          <p:cNvSpPr>
            <a:spLocks noGrp="1"/>
          </p:cNvSpPr>
          <p:nvPr>
            <p:ph type="sldNum" sz="quarter" idx="12"/>
          </p:nvPr>
        </p:nvSpPr>
        <p:spPr/>
        <p:txBody>
          <a:bodyPr/>
          <a:lstStyle/>
          <a:p>
            <a:fld id="{C4C62C2B-C863-4BD6-8E84-0BFCFC2F652A}" type="slidenum">
              <a:rPr lang="en-AU" smtClean="0"/>
              <a:t>‹#›</a:t>
            </a:fld>
            <a:endParaRPr lang="en-AU"/>
          </a:p>
        </p:txBody>
      </p:sp>
    </p:spTree>
    <p:extLst>
      <p:ext uri="{BB962C8B-B14F-4D97-AF65-F5344CB8AC3E}">
        <p14:creationId xmlns:p14="http://schemas.microsoft.com/office/powerpoint/2010/main" val="9047499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col Blue Box">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5913921-A1F8-414A-9C41-BE1C71958C2C}"/>
              </a:ext>
            </a:extLst>
          </p:cNvPr>
          <p:cNvSpPr/>
          <p:nvPr userDrawn="1"/>
        </p:nvSpPr>
        <p:spPr>
          <a:xfrm>
            <a:off x="775814" y="455091"/>
            <a:ext cx="10101532" cy="5874589"/>
          </a:xfrm>
          <a:prstGeom prst="rect">
            <a:avLst/>
          </a:prstGeom>
          <a:solidFill>
            <a:srgbClr val="00266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D7153A"/>
              </a:solidFill>
            </a:endParaRPr>
          </a:p>
        </p:txBody>
      </p:sp>
      <p:sp>
        <p:nvSpPr>
          <p:cNvPr id="12" name="Text Placeholder 13">
            <a:extLst>
              <a:ext uri="{FF2B5EF4-FFF2-40B4-BE49-F238E27FC236}">
                <a16:creationId xmlns:a16="http://schemas.microsoft.com/office/drawing/2014/main" id="{0A3A0222-6DD0-4430-A791-8353ED7735DB}"/>
              </a:ext>
            </a:extLst>
          </p:cNvPr>
          <p:cNvSpPr>
            <a:spLocks noGrp="1"/>
          </p:cNvSpPr>
          <p:nvPr>
            <p:ph type="body" sz="quarter" idx="12" hasCustomPrompt="1"/>
          </p:nvPr>
        </p:nvSpPr>
        <p:spPr>
          <a:xfrm>
            <a:off x="1680781" y="1167493"/>
            <a:ext cx="8742556" cy="829403"/>
          </a:xfrm>
        </p:spPr>
        <p:txBody>
          <a:bodyPr>
            <a:noAutofit/>
          </a:bodyPr>
          <a:lstStyle>
            <a:lvl1pPr marL="0" indent="0">
              <a:buNone/>
              <a:defRPr sz="3600" b="1">
                <a:solidFill>
                  <a:schemeClr val="bg1"/>
                </a:solidFill>
              </a:defRPr>
            </a:lvl1pPr>
            <a:lvl2pPr marL="457200" indent="0">
              <a:buNone/>
              <a:defRPr sz="3400" b="1"/>
            </a:lvl2pPr>
            <a:lvl3pPr marL="914400" indent="0">
              <a:buNone/>
              <a:defRPr sz="3400" b="1"/>
            </a:lvl3pPr>
            <a:lvl4pPr marL="1371600" indent="0">
              <a:buNone/>
              <a:defRPr sz="3400" b="1"/>
            </a:lvl4pPr>
            <a:lvl5pPr marL="1828800" indent="0">
              <a:buNone/>
              <a:defRPr sz="3400" b="1"/>
            </a:lvl5pPr>
          </a:lstStyle>
          <a:p>
            <a:pPr lvl="0"/>
            <a:r>
              <a:rPr lang="en-AU" sz="3200"/>
              <a:t>Snowy Hydro Update</a:t>
            </a:r>
            <a:endParaRPr lang="en-US"/>
          </a:p>
        </p:txBody>
      </p:sp>
      <p:pic>
        <p:nvPicPr>
          <p:cNvPr id="5" name="Picture 4">
            <a:extLst>
              <a:ext uri="{FF2B5EF4-FFF2-40B4-BE49-F238E27FC236}">
                <a16:creationId xmlns:a16="http://schemas.microsoft.com/office/drawing/2014/main" id="{CD9DBDF6-613B-4488-AAFF-BC4B76DDA82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80781" y="5473679"/>
            <a:ext cx="2290179" cy="856001"/>
          </a:xfrm>
          <a:prstGeom prst="rect">
            <a:avLst/>
          </a:prstGeom>
        </p:spPr>
      </p:pic>
      <p:sp>
        <p:nvSpPr>
          <p:cNvPr id="7" name="Rectangle 6"/>
          <p:cNvSpPr/>
          <p:nvPr userDrawn="1"/>
        </p:nvSpPr>
        <p:spPr>
          <a:xfrm>
            <a:off x="1680781" y="2277836"/>
            <a:ext cx="1951264" cy="702129"/>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AU"/>
              <a:t>Activation precincts</a:t>
            </a:r>
          </a:p>
        </p:txBody>
      </p:sp>
      <p:sp>
        <p:nvSpPr>
          <p:cNvPr id="8" name="TextBox 7"/>
          <p:cNvSpPr txBox="1"/>
          <p:nvPr userDrawn="1"/>
        </p:nvSpPr>
        <p:spPr>
          <a:xfrm>
            <a:off x="3632045" y="2277836"/>
            <a:ext cx="2963008" cy="338554"/>
          </a:xfrm>
          <a:prstGeom prst="rect">
            <a:avLst/>
          </a:prstGeom>
          <a:noFill/>
        </p:spPr>
        <p:txBody>
          <a:bodyPr wrap="square" rtlCol="0">
            <a:spAutoFit/>
          </a:bodyPr>
          <a:lstStyle/>
          <a:p>
            <a:r>
              <a:rPr lang="en-AU" sz="1600" b="1" i="1"/>
              <a:t>Recent achievements</a:t>
            </a:r>
          </a:p>
        </p:txBody>
      </p:sp>
      <p:sp>
        <p:nvSpPr>
          <p:cNvPr id="9" name="TextBox 8"/>
          <p:cNvSpPr txBox="1"/>
          <p:nvPr userDrawn="1"/>
        </p:nvSpPr>
        <p:spPr>
          <a:xfrm>
            <a:off x="3713688" y="2610633"/>
            <a:ext cx="3739242" cy="738664"/>
          </a:xfrm>
          <a:prstGeom prst="rect">
            <a:avLst/>
          </a:prstGeom>
          <a:noFill/>
        </p:spPr>
        <p:txBody>
          <a:bodyPr wrap="square" rtlCol="0">
            <a:spAutoFit/>
          </a:bodyPr>
          <a:lstStyle/>
          <a:p>
            <a:pPr marL="285750" indent="-285750">
              <a:buFont typeface="Arial" panose="020B0604020202020204" pitchFamily="34" charset="0"/>
              <a:buChar char="•"/>
            </a:pPr>
            <a:r>
              <a:rPr lang="en-AU" sz="1400">
                <a:solidFill>
                  <a:schemeClr val="bg1"/>
                </a:solidFill>
              </a:rPr>
              <a:t>Parkes – engineering design and costings completed</a:t>
            </a:r>
          </a:p>
          <a:p>
            <a:pPr marL="285750" indent="-285750">
              <a:buFont typeface="Arial" panose="020B0604020202020204" pitchFamily="34" charset="0"/>
              <a:buChar char="•"/>
            </a:pPr>
            <a:r>
              <a:rPr lang="en-AU" sz="1400">
                <a:solidFill>
                  <a:schemeClr val="bg1"/>
                </a:solidFill>
              </a:rPr>
              <a:t>Wagga – FBC procurement underway</a:t>
            </a:r>
          </a:p>
        </p:txBody>
      </p:sp>
    </p:spTree>
    <p:extLst>
      <p:ext uri="{BB962C8B-B14F-4D97-AF65-F5344CB8AC3E}">
        <p14:creationId xmlns:p14="http://schemas.microsoft.com/office/powerpoint/2010/main" val="16241186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col Blue Line Box">
    <p:spTree>
      <p:nvGrpSpPr>
        <p:cNvPr id="1" name=""/>
        <p:cNvGrpSpPr/>
        <p:nvPr/>
      </p:nvGrpSpPr>
      <p:grpSpPr>
        <a:xfrm>
          <a:off x="0" y="0"/>
          <a:ext cx="0" cy="0"/>
          <a:chOff x="0" y="0"/>
          <a:chExt cx="0" cy="0"/>
        </a:xfrm>
      </p:grpSpPr>
      <p:sp>
        <p:nvSpPr>
          <p:cNvPr id="21" name="Text Placeholder 13">
            <a:extLst>
              <a:ext uri="{FF2B5EF4-FFF2-40B4-BE49-F238E27FC236}">
                <a16:creationId xmlns:a16="http://schemas.microsoft.com/office/drawing/2014/main" id="{2D2E5EBB-4DD8-4392-B8DC-53F69D75CFFE}"/>
              </a:ext>
            </a:extLst>
          </p:cNvPr>
          <p:cNvSpPr>
            <a:spLocks noGrp="1"/>
          </p:cNvSpPr>
          <p:nvPr>
            <p:ph type="body" sz="quarter" idx="12" hasCustomPrompt="1"/>
          </p:nvPr>
        </p:nvSpPr>
        <p:spPr>
          <a:xfrm>
            <a:off x="1680781" y="1422765"/>
            <a:ext cx="8742556" cy="574130"/>
          </a:xfrm>
        </p:spPr>
        <p:txBody>
          <a:bodyPr>
            <a:noAutofit/>
          </a:bodyPr>
          <a:lstStyle>
            <a:lvl1pPr marL="0" indent="0">
              <a:buNone/>
              <a:defRPr sz="3400" b="1"/>
            </a:lvl1pPr>
            <a:lvl2pPr marL="457200" indent="0">
              <a:buNone/>
              <a:defRPr sz="3400" b="1"/>
            </a:lvl2pPr>
            <a:lvl3pPr marL="914400" indent="0">
              <a:buNone/>
              <a:defRPr sz="3400" b="1"/>
            </a:lvl3pPr>
            <a:lvl4pPr marL="1371600" indent="0">
              <a:buNone/>
              <a:defRPr sz="3400" b="1"/>
            </a:lvl4pPr>
            <a:lvl5pPr marL="1828800" indent="0">
              <a:buNone/>
              <a:defRPr sz="3400" b="1"/>
            </a:lvl5pPr>
          </a:lstStyle>
          <a:p>
            <a:pPr lvl="0"/>
            <a:r>
              <a:rPr lang="en-US"/>
              <a:t>Heading here</a:t>
            </a:r>
          </a:p>
        </p:txBody>
      </p:sp>
      <p:sp>
        <p:nvSpPr>
          <p:cNvPr id="15" name="Text Placeholder 4">
            <a:extLst>
              <a:ext uri="{FF2B5EF4-FFF2-40B4-BE49-F238E27FC236}">
                <a16:creationId xmlns:a16="http://schemas.microsoft.com/office/drawing/2014/main" id="{60407EA8-9676-47EB-9BE1-0D4E626C4ACF}"/>
              </a:ext>
            </a:extLst>
          </p:cNvPr>
          <p:cNvSpPr>
            <a:spLocks noGrp="1"/>
          </p:cNvSpPr>
          <p:nvPr>
            <p:ph type="body" sz="quarter" idx="11"/>
          </p:nvPr>
        </p:nvSpPr>
        <p:spPr>
          <a:xfrm>
            <a:off x="6453930" y="2223804"/>
            <a:ext cx="3958035" cy="3022965"/>
          </a:xfrm>
        </p:spPr>
        <p:txBody>
          <a:bodyPr>
            <a:normAutofit/>
          </a:bodyPr>
          <a:lstStyle>
            <a:lvl1pPr>
              <a:defRPr sz="1100" b="0"/>
            </a:lvl1pPr>
            <a:lvl2pPr>
              <a:defRPr sz="1100" b="0"/>
            </a:lvl2pPr>
            <a:lvl3pPr>
              <a:defRPr sz="1100" b="0"/>
            </a:lvl3pPr>
            <a:lvl4pPr>
              <a:defRPr sz="1100" b="0"/>
            </a:lvl4pPr>
            <a:lvl5pPr>
              <a:defRPr sz="1100" b="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9" name="Rectangle 18">
            <a:extLst>
              <a:ext uri="{FF2B5EF4-FFF2-40B4-BE49-F238E27FC236}">
                <a16:creationId xmlns:a16="http://schemas.microsoft.com/office/drawing/2014/main" id="{DCD3F61C-B632-4784-9B9A-E25736292463}"/>
              </a:ext>
            </a:extLst>
          </p:cNvPr>
          <p:cNvSpPr/>
          <p:nvPr userDrawn="1"/>
        </p:nvSpPr>
        <p:spPr>
          <a:xfrm>
            <a:off x="1043796" y="733245"/>
            <a:ext cx="10092906" cy="5883215"/>
          </a:xfrm>
          <a:prstGeom prst="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a:extLst>
              <a:ext uri="{FF2B5EF4-FFF2-40B4-BE49-F238E27FC236}">
                <a16:creationId xmlns:a16="http://schemas.microsoft.com/office/drawing/2014/main" id="{19E32735-1822-478D-858A-AED2F544620A}"/>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627454" y="5473680"/>
            <a:ext cx="2131598" cy="800826"/>
          </a:xfrm>
          <a:prstGeom prst="rect">
            <a:avLst/>
          </a:prstGeom>
          <a:noFill/>
          <a:ln>
            <a:noFill/>
          </a:ln>
        </p:spPr>
      </p:pic>
    </p:spTree>
    <p:extLst>
      <p:ext uri="{BB962C8B-B14F-4D97-AF65-F5344CB8AC3E}">
        <p14:creationId xmlns:p14="http://schemas.microsoft.com/office/powerpoint/2010/main" val="41295470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Half Col Blu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0AE7FD98-D6B7-48B0-92FF-07155ED23B20}"/>
              </a:ext>
            </a:extLst>
          </p:cNvPr>
          <p:cNvSpPr/>
          <p:nvPr userDrawn="1"/>
        </p:nvSpPr>
        <p:spPr>
          <a:xfrm>
            <a:off x="1047404" y="733245"/>
            <a:ext cx="5048596" cy="5840079"/>
          </a:xfrm>
          <a:prstGeom prst="rect">
            <a:avLst/>
          </a:prstGeom>
          <a:solidFill>
            <a:srgbClr val="00266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D7153A"/>
              </a:solidFill>
            </a:endParaRPr>
          </a:p>
        </p:txBody>
      </p:sp>
      <p:sp>
        <p:nvSpPr>
          <p:cNvPr id="25" name="Text Placeholder 4">
            <a:extLst>
              <a:ext uri="{FF2B5EF4-FFF2-40B4-BE49-F238E27FC236}">
                <a16:creationId xmlns:a16="http://schemas.microsoft.com/office/drawing/2014/main" id="{E3712D5A-E712-4E50-BA40-E28C6BA6D765}"/>
              </a:ext>
            </a:extLst>
          </p:cNvPr>
          <p:cNvSpPr>
            <a:spLocks noGrp="1"/>
          </p:cNvSpPr>
          <p:nvPr>
            <p:ph type="body" sz="quarter" idx="11"/>
          </p:nvPr>
        </p:nvSpPr>
        <p:spPr>
          <a:xfrm>
            <a:off x="6453930" y="2223804"/>
            <a:ext cx="3958035" cy="3022965"/>
          </a:xfrm>
        </p:spPr>
        <p:txBody>
          <a:bodyPr>
            <a:normAutofit/>
          </a:bodyPr>
          <a:lstStyle>
            <a:lvl1pPr>
              <a:defRPr sz="1100" b="0"/>
            </a:lvl1pPr>
            <a:lvl2pPr>
              <a:defRPr sz="1100" b="0"/>
            </a:lvl2pPr>
            <a:lvl3pPr>
              <a:defRPr sz="1100" b="0"/>
            </a:lvl3pPr>
            <a:lvl4pPr>
              <a:defRPr sz="1100" b="0"/>
            </a:lvl4pPr>
            <a:lvl5pPr>
              <a:defRPr sz="1100" b="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27" name="Text Placeholder 13">
            <a:extLst>
              <a:ext uri="{FF2B5EF4-FFF2-40B4-BE49-F238E27FC236}">
                <a16:creationId xmlns:a16="http://schemas.microsoft.com/office/drawing/2014/main" id="{A6DD8858-D9C3-452B-A289-4740C665D685}"/>
              </a:ext>
            </a:extLst>
          </p:cNvPr>
          <p:cNvSpPr>
            <a:spLocks noGrp="1"/>
          </p:cNvSpPr>
          <p:nvPr>
            <p:ph type="body" sz="quarter" idx="13" hasCustomPrompt="1"/>
          </p:nvPr>
        </p:nvSpPr>
        <p:spPr>
          <a:xfrm>
            <a:off x="6453930" y="1422765"/>
            <a:ext cx="3958035" cy="574130"/>
          </a:xfrm>
        </p:spPr>
        <p:txBody>
          <a:bodyPr>
            <a:noAutofit/>
          </a:bodyPr>
          <a:lstStyle>
            <a:lvl1pPr marL="0" indent="0">
              <a:buNone/>
              <a:defRPr sz="3400" b="1">
                <a:solidFill>
                  <a:schemeClr val="tx1"/>
                </a:solidFill>
              </a:defRPr>
            </a:lvl1pPr>
            <a:lvl2pPr marL="457200" indent="0">
              <a:buNone/>
              <a:defRPr sz="3400" b="1"/>
            </a:lvl2pPr>
            <a:lvl3pPr marL="914400" indent="0">
              <a:buNone/>
              <a:defRPr sz="3400" b="1"/>
            </a:lvl3pPr>
            <a:lvl4pPr marL="1371600" indent="0">
              <a:buNone/>
              <a:defRPr sz="3400" b="1"/>
            </a:lvl4pPr>
            <a:lvl5pPr marL="1828800" indent="0">
              <a:buNone/>
              <a:defRPr sz="3400" b="1"/>
            </a:lvl5pPr>
          </a:lstStyle>
          <a:p>
            <a:pPr lvl="0"/>
            <a:r>
              <a:rPr lang="en-US"/>
              <a:t>Heading here</a:t>
            </a:r>
          </a:p>
        </p:txBody>
      </p:sp>
      <p:sp>
        <p:nvSpPr>
          <p:cNvPr id="24" name="Text Placeholder 4">
            <a:extLst>
              <a:ext uri="{FF2B5EF4-FFF2-40B4-BE49-F238E27FC236}">
                <a16:creationId xmlns:a16="http://schemas.microsoft.com/office/drawing/2014/main" id="{1951DCFD-19C6-42CE-94B6-864199E8A09B}"/>
              </a:ext>
            </a:extLst>
          </p:cNvPr>
          <p:cNvSpPr>
            <a:spLocks noGrp="1"/>
          </p:cNvSpPr>
          <p:nvPr>
            <p:ph type="body" sz="quarter" idx="10"/>
          </p:nvPr>
        </p:nvSpPr>
        <p:spPr>
          <a:xfrm>
            <a:off x="1780035" y="2223805"/>
            <a:ext cx="3958035" cy="3022965"/>
          </a:xfrm>
        </p:spPr>
        <p:txBody>
          <a:bodyPr>
            <a:normAutofit/>
          </a:bodyPr>
          <a:lstStyle>
            <a:lvl1pPr>
              <a:defRPr sz="1100" b="0">
                <a:solidFill>
                  <a:schemeClr val="bg1"/>
                </a:solidFill>
              </a:defRPr>
            </a:lvl1pPr>
            <a:lvl2pPr>
              <a:defRPr sz="1100" b="0">
                <a:solidFill>
                  <a:schemeClr val="bg1"/>
                </a:solidFill>
              </a:defRPr>
            </a:lvl2pPr>
            <a:lvl3pPr>
              <a:defRPr sz="1100" b="0">
                <a:solidFill>
                  <a:schemeClr val="bg1"/>
                </a:solidFill>
              </a:defRPr>
            </a:lvl3pPr>
            <a:lvl4pPr>
              <a:defRPr sz="1100" b="0">
                <a:solidFill>
                  <a:schemeClr val="bg1"/>
                </a:solidFill>
              </a:defRPr>
            </a:lvl4pPr>
            <a:lvl5pPr>
              <a:defRPr sz="1100" b="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26" name="Text Placeholder 13">
            <a:extLst>
              <a:ext uri="{FF2B5EF4-FFF2-40B4-BE49-F238E27FC236}">
                <a16:creationId xmlns:a16="http://schemas.microsoft.com/office/drawing/2014/main" id="{29BE60ED-C113-445D-9B1E-935804D7C081}"/>
              </a:ext>
            </a:extLst>
          </p:cNvPr>
          <p:cNvSpPr>
            <a:spLocks noGrp="1"/>
          </p:cNvSpPr>
          <p:nvPr>
            <p:ph type="body" sz="quarter" idx="12" hasCustomPrompt="1"/>
          </p:nvPr>
        </p:nvSpPr>
        <p:spPr>
          <a:xfrm>
            <a:off x="1680781" y="1422765"/>
            <a:ext cx="4057289" cy="574130"/>
          </a:xfrm>
        </p:spPr>
        <p:txBody>
          <a:bodyPr>
            <a:noAutofit/>
          </a:bodyPr>
          <a:lstStyle>
            <a:lvl1pPr marL="0" indent="0">
              <a:buNone/>
              <a:defRPr sz="3400" b="1">
                <a:solidFill>
                  <a:schemeClr val="bg1"/>
                </a:solidFill>
              </a:defRPr>
            </a:lvl1pPr>
            <a:lvl2pPr marL="457200" indent="0">
              <a:buNone/>
              <a:defRPr sz="3400" b="1"/>
            </a:lvl2pPr>
            <a:lvl3pPr marL="914400" indent="0">
              <a:buNone/>
              <a:defRPr sz="3400" b="1"/>
            </a:lvl3pPr>
            <a:lvl4pPr marL="1371600" indent="0">
              <a:buNone/>
              <a:defRPr sz="3400" b="1"/>
            </a:lvl4pPr>
            <a:lvl5pPr marL="1828800" indent="0">
              <a:buNone/>
              <a:defRPr sz="3400" b="1"/>
            </a:lvl5pPr>
          </a:lstStyle>
          <a:p>
            <a:pPr lvl="0"/>
            <a:r>
              <a:rPr lang="en-US"/>
              <a:t>Heading here</a:t>
            </a:r>
          </a:p>
        </p:txBody>
      </p:sp>
      <p:pic>
        <p:nvPicPr>
          <p:cNvPr id="9" name="Picture 8">
            <a:extLst>
              <a:ext uri="{FF2B5EF4-FFF2-40B4-BE49-F238E27FC236}">
                <a16:creationId xmlns:a16="http://schemas.microsoft.com/office/drawing/2014/main" id="{35F99307-998B-4922-8D9C-17BC077FCDC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80780" y="5567191"/>
            <a:ext cx="2175905" cy="813289"/>
          </a:xfrm>
          <a:prstGeom prst="rect">
            <a:avLst/>
          </a:prstGeom>
        </p:spPr>
      </p:pic>
    </p:spTree>
    <p:extLst>
      <p:ext uri="{BB962C8B-B14F-4D97-AF65-F5344CB8AC3E}">
        <p14:creationId xmlns:p14="http://schemas.microsoft.com/office/powerpoint/2010/main" val="256632312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Half Col Re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DE5EB6E-71FB-4D6A-BBE5-77D420930FE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680783" y="5741192"/>
            <a:ext cx="1951147" cy="647700"/>
          </a:xfrm>
          <a:prstGeom prst="rect">
            <a:avLst/>
          </a:prstGeom>
        </p:spPr>
      </p:pic>
      <p:sp>
        <p:nvSpPr>
          <p:cNvPr id="12" name="Rectangle 11">
            <a:extLst>
              <a:ext uri="{FF2B5EF4-FFF2-40B4-BE49-F238E27FC236}">
                <a16:creationId xmlns:a16="http://schemas.microsoft.com/office/drawing/2014/main" id="{0AE7FD98-D6B7-48B0-92FF-07155ED23B20}"/>
              </a:ext>
            </a:extLst>
          </p:cNvPr>
          <p:cNvSpPr/>
          <p:nvPr userDrawn="1"/>
        </p:nvSpPr>
        <p:spPr>
          <a:xfrm>
            <a:off x="1047404" y="733245"/>
            <a:ext cx="5048596" cy="5840079"/>
          </a:xfrm>
          <a:prstGeom prst="rect">
            <a:avLst/>
          </a:prstGeom>
          <a:solidFill>
            <a:srgbClr val="D7153A"/>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D7153A"/>
              </a:solidFill>
            </a:endParaRPr>
          </a:p>
        </p:txBody>
      </p:sp>
      <p:sp>
        <p:nvSpPr>
          <p:cNvPr id="24" name="Text Placeholder 4">
            <a:extLst>
              <a:ext uri="{FF2B5EF4-FFF2-40B4-BE49-F238E27FC236}">
                <a16:creationId xmlns:a16="http://schemas.microsoft.com/office/drawing/2014/main" id="{1951DCFD-19C6-42CE-94B6-864199E8A09B}"/>
              </a:ext>
            </a:extLst>
          </p:cNvPr>
          <p:cNvSpPr>
            <a:spLocks noGrp="1"/>
          </p:cNvSpPr>
          <p:nvPr>
            <p:ph type="body" sz="quarter" idx="10"/>
          </p:nvPr>
        </p:nvSpPr>
        <p:spPr>
          <a:xfrm>
            <a:off x="1780035" y="2223805"/>
            <a:ext cx="3958035" cy="3022965"/>
          </a:xfrm>
        </p:spPr>
        <p:txBody>
          <a:bodyPr>
            <a:normAutofit/>
          </a:bodyPr>
          <a:lstStyle>
            <a:lvl1pPr>
              <a:defRPr sz="1100" b="0">
                <a:solidFill>
                  <a:schemeClr val="bg1"/>
                </a:solidFill>
              </a:defRPr>
            </a:lvl1pPr>
            <a:lvl2pPr>
              <a:defRPr sz="1100" b="0">
                <a:solidFill>
                  <a:schemeClr val="bg1"/>
                </a:solidFill>
              </a:defRPr>
            </a:lvl2pPr>
            <a:lvl3pPr>
              <a:defRPr sz="1100" b="0">
                <a:solidFill>
                  <a:schemeClr val="bg1"/>
                </a:solidFill>
              </a:defRPr>
            </a:lvl3pPr>
            <a:lvl4pPr>
              <a:defRPr sz="1100" b="0">
                <a:solidFill>
                  <a:schemeClr val="bg1"/>
                </a:solidFill>
              </a:defRPr>
            </a:lvl4pPr>
            <a:lvl5pPr>
              <a:defRPr sz="1100" b="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25" name="Text Placeholder 4">
            <a:extLst>
              <a:ext uri="{FF2B5EF4-FFF2-40B4-BE49-F238E27FC236}">
                <a16:creationId xmlns:a16="http://schemas.microsoft.com/office/drawing/2014/main" id="{E3712D5A-E712-4E50-BA40-E28C6BA6D765}"/>
              </a:ext>
            </a:extLst>
          </p:cNvPr>
          <p:cNvSpPr>
            <a:spLocks noGrp="1"/>
          </p:cNvSpPr>
          <p:nvPr>
            <p:ph type="body" sz="quarter" idx="11"/>
          </p:nvPr>
        </p:nvSpPr>
        <p:spPr>
          <a:xfrm>
            <a:off x="6453930" y="2223804"/>
            <a:ext cx="3958035" cy="3022965"/>
          </a:xfrm>
        </p:spPr>
        <p:txBody>
          <a:bodyPr>
            <a:normAutofit/>
          </a:bodyPr>
          <a:lstStyle>
            <a:lvl1pPr>
              <a:defRPr sz="1100" b="0"/>
            </a:lvl1pPr>
            <a:lvl2pPr>
              <a:defRPr sz="1100" b="0"/>
            </a:lvl2pPr>
            <a:lvl3pPr>
              <a:defRPr sz="1100" b="0"/>
            </a:lvl3pPr>
            <a:lvl4pPr>
              <a:defRPr sz="1100" b="0"/>
            </a:lvl4pPr>
            <a:lvl5pPr>
              <a:defRPr sz="1100" b="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26" name="Text Placeholder 13">
            <a:extLst>
              <a:ext uri="{FF2B5EF4-FFF2-40B4-BE49-F238E27FC236}">
                <a16:creationId xmlns:a16="http://schemas.microsoft.com/office/drawing/2014/main" id="{29BE60ED-C113-445D-9B1E-935804D7C081}"/>
              </a:ext>
            </a:extLst>
          </p:cNvPr>
          <p:cNvSpPr>
            <a:spLocks noGrp="1"/>
          </p:cNvSpPr>
          <p:nvPr>
            <p:ph type="body" sz="quarter" idx="12" hasCustomPrompt="1"/>
          </p:nvPr>
        </p:nvSpPr>
        <p:spPr>
          <a:xfrm>
            <a:off x="1680781" y="1422765"/>
            <a:ext cx="4057289" cy="574130"/>
          </a:xfrm>
        </p:spPr>
        <p:txBody>
          <a:bodyPr>
            <a:noAutofit/>
          </a:bodyPr>
          <a:lstStyle>
            <a:lvl1pPr marL="0" indent="0">
              <a:buNone/>
              <a:defRPr sz="3400" b="1">
                <a:solidFill>
                  <a:schemeClr val="bg1"/>
                </a:solidFill>
              </a:defRPr>
            </a:lvl1pPr>
            <a:lvl2pPr marL="457200" indent="0">
              <a:buNone/>
              <a:defRPr sz="3400" b="1"/>
            </a:lvl2pPr>
            <a:lvl3pPr marL="914400" indent="0">
              <a:buNone/>
              <a:defRPr sz="3400" b="1"/>
            </a:lvl3pPr>
            <a:lvl4pPr marL="1371600" indent="0">
              <a:buNone/>
              <a:defRPr sz="3400" b="1"/>
            </a:lvl4pPr>
            <a:lvl5pPr marL="1828800" indent="0">
              <a:buNone/>
              <a:defRPr sz="3400" b="1"/>
            </a:lvl5pPr>
          </a:lstStyle>
          <a:p>
            <a:pPr lvl="0"/>
            <a:r>
              <a:rPr lang="en-US"/>
              <a:t>Heading here</a:t>
            </a:r>
          </a:p>
        </p:txBody>
      </p:sp>
      <p:sp>
        <p:nvSpPr>
          <p:cNvPr id="27" name="Text Placeholder 13">
            <a:extLst>
              <a:ext uri="{FF2B5EF4-FFF2-40B4-BE49-F238E27FC236}">
                <a16:creationId xmlns:a16="http://schemas.microsoft.com/office/drawing/2014/main" id="{A6DD8858-D9C3-452B-A289-4740C665D685}"/>
              </a:ext>
            </a:extLst>
          </p:cNvPr>
          <p:cNvSpPr>
            <a:spLocks noGrp="1"/>
          </p:cNvSpPr>
          <p:nvPr>
            <p:ph type="body" sz="quarter" idx="13" hasCustomPrompt="1"/>
          </p:nvPr>
        </p:nvSpPr>
        <p:spPr>
          <a:xfrm>
            <a:off x="6453930" y="1422765"/>
            <a:ext cx="3958035" cy="574130"/>
          </a:xfrm>
        </p:spPr>
        <p:txBody>
          <a:bodyPr>
            <a:noAutofit/>
          </a:bodyPr>
          <a:lstStyle>
            <a:lvl1pPr marL="0" indent="0">
              <a:buNone/>
              <a:defRPr sz="3400" b="1">
                <a:solidFill>
                  <a:schemeClr val="tx1"/>
                </a:solidFill>
              </a:defRPr>
            </a:lvl1pPr>
            <a:lvl2pPr marL="457200" indent="0">
              <a:buNone/>
              <a:defRPr sz="3400" b="1"/>
            </a:lvl2pPr>
            <a:lvl3pPr marL="914400" indent="0">
              <a:buNone/>
              <a:defRPr sz="3400" b="1"/>
            </a:lvl3pPr>
            <a:lvl4pPr marL="1371600" indent="0">
              <a:buNone/>
              <a:defRPr sz="3400" b="1"/>
            </a:lvl4pPr>
            <a:lvl5pPr marL="1828800" indent="0">
              <a:buNone/>
              <a:defRPr sz="3400" b="1"/>
            </a:lvl5pPr>
          </a:lstStyle>
          <a:p>
            <a:pPr lvl="0"/>
            <a:r>
              <a:rPr lang="en-US"/>
              <a:t>Heading here</a:t>
            </a:r>
          </a:p>
        </p:txBody>
      </p:sp>
      <p:pic>
        <p:nvPicPr>
          <p:cNvPr id="9" name="Picture 8">
            <a:extLst>
              <a:ext uri="{FF2B5EF4-FFF2-40B4-BE49-F238E27FC236}">
                <a16:creationId xmlns:a16="http://schemas.microsoft.com/office/drawing/2014/main" id="{9395CA66-9781-41D1-A815-6D43009F31F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680780" y="5614929"/>
            <a:ext cx="2070691" cy="773963"/>
          </a:xfrm>
          <a:prstGeom prst="rect">
            <a:avLst/>
          </a:prstGeom>
        </p:spPr>
      </p:pic>
    </p:spTree>
    <p:extLst>
      <p:ext uri="{BB962C8B-B14F-4D97-AF65-F5344CB8AC3E}">
        <p14:creationId xmlns:p14="http://schemas.microsoft.com/office/powerpoint/2010/main" val="294626167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ull Slide Image">
    <p:spTree>
      <p:nvGrpSpPr>
        <p:cNvPr id="1" name=""/>
        <p:cNvGrpSpPr/>
        <p:nvPr/>
      </p:nvGrpSpPr>
      <p:grpSpPr>
        <a:xfrm>
          <a:off x="0" y="0"/>
          <a:ext cx="0" cy="0"/>
          <a:chOff x="0" y="0"/>
          <a:chExt cx="0" cy="0"/>
        </a:xfrm>
      </p:grpSpPr>
      <p:sp>
        <p:nvSpPr>
          <p:cNvPr id="13" name="Picture Placeholder 1">
            <a:extLst>
              <a:ext uri="{FF2B5EF4-FFF2-40B4-BE49-F238E27FC236}">
                <a16:creationId xmlns:a16="http://schemas.microsoft.com/office/drawing/2014/main" id="{99DF648A-8834-4467-AC25-793B7F237510}"/>
              </a:ext>
            </a:extLst>
          </p:cNvPr>
          <p:cNvSpPr>
            <a:spLocks noGrp="1"/>
          </p:cNvSpPr>
          <p:nvPr>
            <p:ph type="pic" idx="1" hasCustomPrompt="1"/>
          </p:nvPr>
        </p:nvSpPr>
        <p:spPr>
          <a:xfrm>
            <a:off x="1587" y="0"/>
            <a:ext cx="12190413" cy="6859588"/>
          </a:xfrm>
        </p:spPr>
        <p:txBody>
          <a:bodyPr anchor="ctr">
            <a:normAutofit/>
          </a:bodyPr>
          <a:lstStyle>
            <a:lvl1pPr marL="0" indent="0" algn="ctr">
              <a:buFontTx/>
              <a:buNone/>
              <a:defRPr sz="3200" baseline="100000"/>
            </a:lvl1pPr>
          </a:lstStyle>
          <a:p>
            <a:r>
              <a:rPr lang="en-AU"/>
              <a:t>Click the icon below to add image</a:t>
            </a:r>
          </a:p>
        </p:txBody>
      </p:sp>
    </p:spTree>
    <p:extLst>
      <p:ext uri="{BB962C8B-B14F-4D97-AF65-F5344CB8AC3E}">
        <p14:creationId xmlns:p14="http://schemas.microsoft.com/office/powerpoint/2010/main" val="32166601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Half Slide Image">
    <p:spTree>
      <p:nvGrpSpPr>
        <p:cNvPr id="1" name=""/>
        <p:cNvGrpSpPr/>
        <p:nvPr/>
      </p:nvGrpSpPr>
      <p:grpSpPr>
        <a:xfrm>
          <a:off x="0" y="0"/>
          <a:ext cx="0" cy="0"/>
          <a:chOff x="0" y="0"/>
          <a:chExt cx="0" cy="0"/>
        </a:xfrm>
      </p:grpSpPr>
      <p:sp>
        <p:nvSpPr>
          <p:cNvPr id="25" name="Text Placeholder 4">
            <a:extLst>
              <a:ext uri="{FF2B5EF4-FFF2-40B4-BE49-F238E27FC236}">
                <a16:creationId xmlns:a16="http://schemas.microsoft.com/office/drawing/2014/main" id="{E3712D5A-E712-4E50-BA40-E28C6BA6D765}"/>
              </a:ext>
            </a:extLst>
          </p:cNvPr>
          <p:cNvSpPr>
            <a:spLocks noGrp="1"/>
          </p:cNvSpPr>
          <p:nvPr>
            <p:ph type="body" sz="quarter" idx="11"/>
          </p:nvPr>
        </p:nvSpPr>
        <p:spPr>
          <a:xfrm>
            <a:off x="1047404" y="1356538"/>
            <a:ext cx="3958035" cy="3022965"/>
          </a:xfrm>
        </p:spPr>
        <p:txBody>
          <a:bodyPr>
            <a:normAutofit/>
          </a:bodyPr>
          <a:lstStyle>
            <a:lvl1pPr>
              <a:defRPr sz="1100" b="0"/>
            </a:lvl1pPr>
            <a:lvl2pPr>
              <a:defRPr sz="1100" b="0"/>
            </a:lvl2pPr>
            <a:lvl3pPr>
              <a:defRPr sz="1100" b="0"/>
            </a:lvl3pPr>
            <a:lvl4pPr>
              <a:defRPr sz="1100" b="0"/>
            </a:lvl4pPr>
            <a:lvl5pPr>
              <a:defRPr sz="1100" b="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27" name="Text Placeholder 13">
            <a:extLst>
              <a:ext uri="{FF2B5EF4-FFF2-40B4-BE49-F238E27FC236}">
                <a16:creationId xmlns:a16="http://schemas.microsoft.com/office/drawing/2014/main" id="{A6DD8858-D9C3-452B-A289-4740C665D685}"/>
              </a:ext>
            </a:extLst>
          </p:cNvPr>
          <p:cNvSpPr>
            <a:spLocks noGrp="1"/>
          </p:cNvSpPr>
          <p:nvPr>
            <p:ph type="body" sz="quarter" idx="13" hasCustomPrompt="1"/>
          </p:nvPr>
        </p:nvSpPr>
        <p:spPr>
          <a:xfrm>
            <a:off x="1047404" y="555499"/>
            <a:ext cx="3958035" cy="574130"/>
          </a:xfrm>
        </p:spPr>
        <p:txBody>
          <a:bodyPr>
            <a:noAutofit/>
          </a:bodyPr>
          <a:lstStyle>
            <a:lvl1pPr marL="0" indent="0">
              <a:buNone/>
              <a:defRPr sz="3400" b="1">
                <a:solidFill>
                  <a:schemeClr val="tx1"/>
                </a:solidFill>
              </a:defRPr>
            </a:lvl1pPr>
            <a:lvl2pPr marL="457200" indent="0">
              <a:buNone/>
              <a:defRPr sz="3400" b="1"/>
            </a:lvl2pPr>
            <a:lvl3pPr marL="914400" indent="0">
              <a:buNone/>
              <a:defRPr sz="3400" b="1"/>
            </a:lvl3pPr>
            <a:lvl4pPr marL="1371600" indent="0">
              <a:buNone/>
              <a:defRPr sz="3400" b="1"/>
            </a:lvl4pPr>
            <a:lvl5pPr marL="1828800" indent="0">
              <a:buNone/>
              <a:defRPr sz="3400" b="1"/>
            </a:lvl5pPr>
          </a:lstStyle>
          <a:p>
            <a:pPr lvl="0"/>
            <a:r>
              <a:rPr lang="en-US"/>
              <a:t>Heading here</a:t>
            </a:r>
          </a:p>
        </p:txBody>
      </p:sp>
      <p:sp>
        <p:nvSpPr>
          <p:cNvPr id="13" name="Picture Placeholder 1">
            <a:extLst>
              <a:ext uri="{FF2B5EF4-FFF2-40B4-BE49-F238E27FC236}">
                <a16:creationId xmlns:a16="http://schemas.microsoft.com/office/drawing/2014/main" id="{63B29D8E-9710-4D71-AF89-11D77CC8D239}"/>
              </a:ext>
            </a:extLst>
          </p:cNvPr>
          <p:cNvSpPr>
            <a:spLocks noGrp="1"/>
          </p:cNvSpPr>
          <p:nvPr>
            <p:ph type="pic" idx="1" hasCustomPrompt="1"/>
          </p:nvPr>
        </p:nvSpPr>
        <p:spPr>
          <a:xfrm>
            <a:off x="6096000" y="0"/>
            <a:ext cx="6096000" cy="6859588"/>
          </a:xfrm>
        </p:spPr>
        <p:txBody>
          <a:bodyPr anchor="ctr">
            <a:normAutofit/>
          </a:bodyPr>
          <a:lstStyle>
            <a:lvl1pPr marL="0" indent="0" algn="ctr">
              <a:buNone/>
              <a:defRPr sz="2400" baseline="100000"/>
            </a:lvl1pPr>
          </a:lstStyle>
          <a:p>
            <a:r>
              <a:rPr lang="en-AU"/>
              <a:t>Click the icon below to add image</a:t>
            </a:r>
          </a:p>
        </p:txBody>
      </p:sp>
      <p:pic>
        <p:nvPicPr>
          <p:cNvPr id="7" name="Picture 6">
            <a:extLst>
              <a:ext uri="{FF2B5EF4-FFF2-40B4-BE49-F238E27FC236}">
                <a16:creationId xmlns:a16="http://schemas.microsoft.com/office/drawing/2014/main" id="{9B4118DB-ED9D-4E8A-9286-BD75A4B70FAA}"/>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82722" y="5501675"/>
            <a:ext cx="2131598" cy="800826"/>
          </a:xfrm>
          <a:prstGeom prst="rect">
            <a:avLst/>
          </a:prstGeom>
          <a:noFill/>
          <a:ln>
            <a:noFill/>
          </a:ln>
        </p:spPr>
      </p:pic>
    </p:spTree>
    <p:extLst>
      <p:ext uri="{BB962C8B-B14F-4D97-AF65-F5344CB8AC3E}">
        <p14:creationId xmlns:p14="http://schemas.microsoft.com/office/powerpoint/2010/main" val="326711621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Last Slide Blu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F3255C8-BEF1-45D2-9031-EB8BB54E22C3}"/>
              </a:ext>
            </a:extLst>
          </p:cNvPr>
          <p:cNvSpPr/>
          <p:nvPr userDrawn="1"/>
        </p:nvSpPr>
        <p:spPr>
          <a:xfrm>
            <a:off x="71120" y="-304225"/>
            <a:ext cx="12192000" cy="6918385"/>
          </a:xfrm>
          <a:prstGeom prst="rect">
            <a:avLst/>
          </a:prstGeom>
          <a:solidFill>
            <a:srgbClr val="0026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8" name="Text Placeholder 13">
            <a:extLst>
              <a:ext uri="{FF2B5EF4-FFF2-40B4-BE49-F238E27FC236}">
                <a16:creationId xmlns:a16="http://schemas.microsoft.com/office/drawing/2014/main" id="{D620113A-468F-4AEC-BE68-472B3DC13EC4}"/>
              </a:ext>
            </a:extLst>
          </p:cNvPr>
          <p:cNvSpPr>
            <a:spLocks noGrp="1"/>
          </p:cNvSpPr>
          <p:nvPr>
            <p:ph type="body" sz="quarter" idx="12" hasCustomPrompt="1"/>
          </p:nvPr>
        </p:nvSpPr>
        <p:spPr>
          <a:xfrm>
            <a:off x="951889" y="4882434"/>
            <a:ext cx="5144111" cy="574130"/>
          </a:xfrm>
        </p:spPr>
        <p:txBody>
          <a:bodyPr>
            <a:noAutofit/>
          </a:bodyPr>
          <a:lstStyle>
            <a:lvl1pPr marL="0" indent="0">
              <a:buNone/>
              <a:defRPr sz="3400" b="1">
                <a:solidFill>
                  <a:schemeClr val="bg1"/>
                </a:solidFill>
              </a:defRPr>
            </a:lvl1pPr>
            <a:lvl2pPr marL="457200" indent="0">
              <a:buNone/>
              <a:defRPr sz="3400" b="1"/>
            </a:lvl2pPr>
            <a:lvl3pPr marL="914400" indent="0">
              <a:buNone/>
              <a:defRPr sz="3400" b="1"/>
            </a:lvl3pPr>
            <a:lvl4pPr marL="1371600" indent="0">
              <a:buNone/>
              <a:defRPr sz="3400" b="1"/>
            </a:lvl4pPr>
            <a:lvl5pPr marL="1828800" indent="0">
              <a:buNone/>
              <a:defRPr sz="3400" b="1"/>
            </a:lvl5pPr>
          </a:lstStyle>
          <a:p>
            <a:pPr lvl="0"/>
            <a:r>
              <a:rPr lang="en-US"/>
              <a:t>Presenter name</a:t>
            </a:r>
          </a:p>
        </p:txBody>
      </p:sp>
      <p:sp>
        <p:nvSpPr>
          <p:cNvPr id="19" name="Text Placeholder 13">
            <a:extLst>
              <a:ext uri="{FF2B5EF4-FFF2-40B4-BE49-F238E27FC236}">
                <a16:creationId xmlns:a16="http://schemas.microsoft.com/office/drawing/2014/main" id="{841832CF-9C30-486E-BF45-28ACFC2F1B38}"/>
              </a:ext>
            </a:extLst>
          </p:cNvPr>
          <p:cNvSpPr>
            <a:spLocks noGrp="1"/>
          </p:cNvSpPr>
          <p:nvPr>
            <p:ph type="body" sz="quarter" idx="13" hasCustomPrompt="1"/>
          </p:nvPr>
        </p:nvSpPr>
        <p:spPr>
          <a:xfrm>
            <a:off x="951888" y="5645072"/>
            <a:ext cx="5144111" cy="574130"/>
          </a:xfrm>
        </p:spPr>
        <p:txBody>
          <a:bodyPr>
            <a:noAutofit/>
          </a:bodyPr>
          <a:lstStyle>
            <a:lvl1pPr marL="0" indent="0">
              <a:buNone/>
              <a:defRPr sz="1600" b="1">
                <a:solidFill>
                  <a:schemeClr val="bg1"/>
                </a:solidFill>
              </a:defRPr>
            </a:lvl1pPr>
            <a:lvl2pPr marL="457200" indent="0">
              <a:buNone/>
              <a:defRPr sz="3400" b="1"/>
            </a:lvl2pPr>
            <a:lvl3pPr marL="914400" indent="0">
              <a:buNone/>
              <a:defRPr sz="3400" b="1"/>
            </a:lvl3pPr>
            <a:lvl4pPr marL="1371600" indent="0">
              <a:buNone/>
              <a:defRPr sz="3400" b="1"/>
            </a:lvl4pPr>
            <a:lvl5pPr marL="1828800" indent="0">
              <a:buNone/>
              <a:defRPr sz="3400" b="1"/>
            </a:lvl5pPr>
          </a:lstStyle>
          <a:p>
            <a:pPr lvl="0"/>
            <a:r>
              <a:rPr lang="en-US"/>
              <a:t>Presenter email address</a:t>
            </a:r>
          </a:p>
        </p:txBody>
      </p:sp>
      <p:pic>
        <p:nvPicPr>
          <p:cNvPr id="7" name="Picture 6">
            <a:extLst>
              <a:ext uri="{FF2B5EF4-FFF2-40B4-BE49-F238E27FC236}">
                <a16:creationId xmlns:a16="http://schemas.microsoft.com/office/drawing/2014/main" id="{3CE12F50-A420-4B43-9557-2567BAABFA7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51888" y="295942"/>
            <a:ext cx="2415756" cy="902938"/>
          </a:xfrm>
          <a:prstGeom prst="rect">
            <a:avLst/>
          </a:prstGeom>
        </p:spPr>
      </p:pic>
    </p:spTree>
    <p:extLst>
      <p:ext uri="{BB962C8B-B14F-4D97-AF65-F5344CB8AC3E}">
        <p14:creationId xmlns:p14="http://schemas.microsoft.com/office/powerpoint/2010/main" val="6040957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C8F61C-D6B9-4C2D-A6F0-5C722F6787E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a:extLst>
              <a:ext uri="{FF2B5EF4-FFF2-40B4-BE49-F238E27FC236}">
                <a16:creationId xmlns:a16="http://schemas.microsoft.com/office/drawing/2014/main" id="{1CCC4F06-A780-4105-8148-26D7100B38E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C37DC50-BBED-476D-92CB-6EBDC7B97A9C}"/>
              </a:ext>
            </a:extLst>
          </p:cNvPr>
          <p:cNvSpPr>
            <a:spLocks noGrp="1"/>
          </p:cNvSpPr>
          <p:nvPr>
            <p:ph type="dt" sz="half" idx="10"/>
          </p:nvPr>
        </p:nvSpPr>
        <p:spPr/>
        <p:txBody>
          <a:bodyPr/>
          <a:lstStyle/>
          <a:p>
            <a:fld id="{29D5A36F-CB31-4082-905D-147988BDABF1}" type="datetimeFigureOut">
              <a:rPr lang="en-AU" smtClean="0"/>
              <a:t>11/09/2024</a:t>
            </a:fld>
            <a:endParaRPr lang="en-AU"/>
          </a:p>
        </p:txBody>
      </p:sp>
      <p:sp>
        <p:nvSpPr>
          <p:cNvPr id="5" name="Footer Placeholder 4">
            <a:extLst>
              <a:ext uri="{FF2B5EF4-FFF2-40B4-BE49-F238E27FC236}">
                <a16:creationId xmlns:a16="http://schemas.microsoft.com/office/drawing/2014/main" id="{7E0DBC1F-3125-4574-8D87-CA87FB44A8BE}"/>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0A322142-58B3-44A8-B6A8-45394EC1A9DF}"/>
              </a:ext>
            </a:extLst>
          </p:cNvPr>
          <p:cNvSpPr>
            <a:spLocks noGrp="1"/>
          </p:cNvSpPr>
          <p:nvPr>
            <p:ph type="sldNum" sz="quarter" idx="12"/>
          </p:nvPr>
        </p:nvSpPr>
        <p:spPr/>
        <p:txBody>
          <a:bodyPr/>
          <a:lstStyle/>
          <a:p>
            <a:fld id="{C4C62C2B-C863-4BD6-8E84-0BFCFC2F652A}" type="slidenum">
              <a:rPr lang="en-AU" smtClean="0"/>
              <a:t>‹#›</a:t>
            </a:fld>
            <a:endParaRPr lang="en-AU"/>
          </a:p>
        </p:txBody>
      </p:sp>
    </p:spTree>
    <p:extLst>
      <p:ext uri="{BB962C8B-B14F-4D97-AF65-F5344CB8AC3E}">
        <p14:creationId xmlns:p14="http://schemas.microsoft.com/office/powerpoint/2010/main" val="36828999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BC4C96-BC99-4256-82B8-60137742FE47}"/>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C4B535FA-3A19-4EEA-A72C-8AD997A7BEE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a:extLst>
              <a:ext uri="{FF2B5EF4-FFF2-40B4-BE49-F238E27FC236}">
                <a16:creationId xmlns:a16="http://schemas.microsoft.com/office/drawing/2014/main" id="{20B5A3D6-5DB6-48DE-833D-0CD18493BB0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a:extLst>
              <a:ext uri="{FF2B5EF4-FFF2-40B4-BE49-F238E27FC236}">
                <a16:creationId xmlns:a16="http://schemas.microsoft.com/office/drawing/2014/main" id="{1ED19E20-64AC-481A-894D-5B373CC4FBB9}"/>
              </a:ext>
            </a:extLst>
          </p:cNvPr>
          <p:cNvSpPr>
            <a:spLocks noGrp="1"/>
          </p:cNvSpPr>
          <p:nvPr>
            <p:ph type="dt" sz="half" idx="10"/>
          </p:nvPr>
        </p:nvSpPr>
        <p:spPr/>
        <p:txBody>
          <a:bodyPr/>
          <a:lstStyle/>
          <a:p>
            <a:fld id="{29D5A36F-CB31-4082-905D-147988BDABF1}" type="datetimeFigureOut">
              <a:rPr lang="en-AU" smtClean="0"/>
              <a:t>11/09/2024</a:t>
            </a:fld>
            <a:endParaRPr lang="en-AU"/>
          </a:p>
        </p:txBody>
      </p:sp>
      <p:sp>
        <p:nvSpPr>
          <p:cNvPr id="6" name="Footer Placeholder 5">
            <a:extLst>
              <a:ext uri="{FF2B5EF4-FFF2-40B4-BE49-F238E27FC236}">
                <a16:creationId xmlns:a16="http://schemas.microsoft.com/office/drawing/2014/main" id="{89427AA0-397A-43C5-950C-ACF4FCBC93AE}"/>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44239AB0-4D5F-4CD6-95D3-F7CFFA321CFE}"/>
              </a:ext>
            </a:extLst>
          </p:cNvPr>
          <p:cNvSpPr>
            <a:spLocks noGrp="1"/>
          </p:cNvSpPr>
          <p:nvPr>
            <p:ph type="sldNum" sz="quarter" idx="12"/>
          </p:nvPr>
        </p:nvSpPr>
        <p:spPr/>
        <p:txBody>
          <a:bodyPr/>
          <a:lstStyle/>
          <a:p>
            <a:fld id="{C4C62C2B-C863-4BD6-8E84-0BFCFC2F652A}" type="slidenum">
              <a:rPr lang="en-AU" smtClean="0"/>
              <a:t>‹#›</a:t>
            </a:fld>
            <a:endParaRPr lang="en-AU"/>
          </a:p>
        </p:txBody>
      </p:sp>
    </p:spTree>
    <p:extLst>
      <p:ext uri="{BB962C8B-B14F-4D97-AF65-F5344CB8AC3E}">
        <p14:creationId xmlns:p14="http://schemas.microsoft.com/office/powerpoint/2010/main" val="30569084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3E8D25-AA83-45BD-A0D6-CDE6F1FBDB91}"/>
              </a:ext>
            </a:extLst>
          </p:cNvPr>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a:extLst>
              <a:ext uri="{FF2B5EF4-FFF2-40B4-BE49-F238E27FC236}">
                <a16:creationId xmlns:a16="http://schemas.microsoft.com/office/drawing/2014/main" id="{DB211247-FACC-482D-A347-6C7BA379BD1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F08A6FD-C416-43D8-A622-3CD339A3BE6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a:extLst>
              <a:ext uri="{FF2B5EF4-FFF2-40B4-BE49-F238E27FC236}">
                <a16:creationId xmlns:a16="http://schemas.microsoft.com/office/drawing/2014/main" id="{A439A346-9F82-4DB5-8ACB-DFC518454F4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781CA0D-005B-4777-BDE2-C5F92775651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a:extLst>
              <a:ext uri="{FF2B5EF4-FFF2-40B4-BE49-F238E27FC236}">
                <a16:creationId xmlns:a16="http://schemas.microsoft.com/office/drawing/2014/main" id="{69828B1C-DBE1-402E-8C2C-956AB34A4DC2}"/>
              </a:ext>
            </a:extLst>
          </p:cNvPr>
          <p:cNvSpPr>
            <a:spLocks noGrp="1"/>
          </p:cNvSpPr>
          <p:nvPr>
            <p:ph type="dt" sz="half" idx="10"/>
          </p:nvPr>
        </p:nvSpPr>
        <p:spPr/>
        <p:txBody>
          <a:bodyPr/>
          <a:lstStyle/>
          <a:p>
            <a:fld id="{29D5A36F-CB31-4082-905D-147988BDABF1}" type="datetimeFigureOut">
              <a:rPr lang="en-AU" smtClean="0"/>
              <a:t>11/09/2024</a:t>
            </a:fld>
            <a:endParaRPr lang="en-AU"/>
          </a:p>
        </p:txBody>
      </p:sp>
      <p:sp>
        <p:nvSpPr>
          <p:cNvPr id="8" name="Footer Placeholder 7">
            <a:extLst>
              <a:ext uri="{FF2B5EF4-FFF2-40B4-BE49-F238E27FC236}">
                <a16:creationId xmlns:a16="http://schemas.microsoft.com/office/drawing/2014/main" id="{B18A6E47-99DF-43B8-A692-562BBFB023C8}"/>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116AF553-B2E6-4A34-BE73-60877E61B6F2}"/>
              </a:ext>
            </a:extLst>
          </p:cNvPr>
          <p:cNvSpPr>
            <a:spLocks noGrp="1"/>
          </p:cNvSpPr>
          <p:nvPr>
            <p:ph type="sldNum" sz="quarter" idx="12"/>
          </p:nvPr>
        </p:nvSpPr>
        <p:spPr/>
        <p:txBody>
          <a:bodyPr/>
          <a:lstStyle/>
          <a:p>
            <a:fld id="{C4C62C2B-C863-4BD6-8E84-0BFCFC2F652A}" type="slidenum">
              <a:rPr lang="en-AU" smtClean="0"/>
              <a:t>‹#›</a:t>
            </a:fld>
            <a:endParaRPr lang="en-AU"/>
          </a:p>
        </p:txBody>
      </p:sp>
    </p:spTree>
    <p:extLst>
      <p:ext uri="{BB962C8B-B14F-4D97-AF65-F5344CB8AC3E}">
        <p14:creationId xmlns:p14="http://schemas.microsoft.com/office/powerpoint/2010/main" val="23701987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92E958-1010-45D1-8226-5355C518BCF4}"/>
              </a:ext>
            </a:extLst>
          </p:cNvPr>
          <p:cNvSpPr>
            <a:spLocks noGrp="1"/>
          </p:cNvSpPr>
          <p:nvPr>
            <p:ph type="title"/>
          </p:nvPr>
        </p:nvSpPr>
        <p:spPr/>
        <p:txBody>
          <a:bodyPr/>
          <a:lstStyle/>
          <a:p>
            <a:r>
              <a:rPr lang="en-US"/>
              <a:t>Click to edit Master title style</a:t>
            </a:r>
            <a:endParaRPr lang="en-AU"/>
          </a:p>
        </p:txBody>
      </p:sp>
      <p:sp>
        <p:nvSpPr>
          <p:cNvPr id="3" name="Date Placeholder 2">
            <a:extLst>
              <a:ext uri="{FF2B5EF4-FFF2-40B4-BE49-F238E27FC236}">
                <a16:creationId xmlns:a16="http://schemas.microsoft.com/office/drawing/2014/main" id="{4C8F53CB-F4C2-475B-AC35-A33F390DAFA1}"/>
              </a:ext>
            </a:extLst>
          </p:cNvPr>
          <p:cNvSpPr>
            <a:spLocks noGrp="1"/>
          </p:cNvSpPr>
          <p:nvPr>
            <p:ph type="dt" sz="half" idx="10"/>
          </p:nvPr>
        </p:nvSpPr>
        <p:spPr/>
        <p:txBody>
          <a:bodyPr/>
          <a:lstStyle/>
          <a:p>
            <a:fld id="{29D5A36F-CB31-4082-905D-147988BDABF1}" type="datetimeFigureOut">
              <a:rPr lang="en-AU" smtClean="0"/>
              <a:t>11/09/2024</a:t>
            </a:fld>
            <a:endParaRPr lang="en-AU"/>
          </a:p>
        </p:txBody>
      </p:sp>
      <p:sp>
        <p:nvSpPr>
          <p:cNvPr id="4" name="Footer Placeholder 3">
            <a:extLst>
              <a:ext uri="{FF2B5EF4-FFF2-40B4-BE49-F238E27FC236}">
                <a16:creationId xmlns:a16="http://schemas.microsoft.com/office/drawing/2014/main" id="{07E69281-827F-432F-BBA1-95679C5F392A}"/>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8CB99B83-C09E-42DA-9F93-D0004DBF9D24}"/>
              </a:ext>
            </a:extLst>
          </p:cNvPr>
          <p:cNvSpPr>
            <a:spLocks noGrp="1"/>
          </p:cNvSpPr>
          <p:nvPr>
            <p:ph type="sldNum" sz="quarter" idx="12"/>
          </p:nvPr>
        </p:nvSpPr>
        <p:spPr/>
        <p:txBody>
          <a:bodyPr/>
          <a:lstStyle/>
          <a:p>
            <a:fld id="{C4C62C2B-C863-4BD6-8E84-0BFCFC2F652A}" type="slidenum">
              <a:rPr lang="en-AU" smtClean="0"/>
              <a:t>‹#›</a:t>
            </a:fld>
            <a:endParaRPr lang="en-AU"/>
          </a:p>
        </p:txBody>
      </p:sp>
    </p:spTree>
    <p:extLst>
      <p:ext uri="{BB962C8B-B14F-4D97-AF65-F5344CB8AC3E}">
        <p14:creationId xmlns:p14="http://schemas.microsoft.com/office/powerpoint/2010/main" val="5047496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13C4A3C-B4D1-4323-BF1F-F9275C6D6894}"/>
              </a:ext>
            </a:extLst>
          </p:cNvPr>
          <p:cNvSpPr>
            <a:spLocks noGrp="1"/>
          </p:cNvSpPr>
          <p:nvPr>
            <p:ph type="dt" sz="half" idx="10"/>
          </p:nvPr>
        </p:nvSpPr>
        <p:spPr/>
        <p:txBody>
          <a:bodyPr/>
          <a:lstStyle/>
          <a:p>
            <a:fld id="{29D5A36F-CB31-4082-905D-147988BDABF1}" type="datetimeFigureOut">
              <a:rPr lang="en-AU" smtClean="0"/>
              <a:t>11/09/2024</a:t>
            </a:fld>
            <a:endParaRPr lang="en-AU"/>
          </a:p>
        </p:txBody>
      </p:sp>
      <p:sp>
        <p:nvSpPr>
          <p:cNvPr id="3" name="Footer Placeholder 2">
            <a:extLst>
              <a:ext uri="{FF2B5EF4-FFF2-40B4-BE49-F238E27FC236}">
                <a16:creationId xmlns:a16="http://schemas.microsoft.com/office/drawing/2014/main" id="{48B40AAC-9199-4F18-A43D-575B6915E54A}"/>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39CEBE9E-EF34-466A-A3E3-A75220BA056B}"/>
              </a:ext>
            </a:extLst>
          </p:cNvPr>
          <p:cNvSpPr>
            <a:spLocks noGrp="1"/>
          </p:cNvSpPr>
          <p:nvPr>
            <p:ph type="sldNum" sz="quarter" idx="12"/>
          </p:nvPr>
        </p:nvSpPr>
        <p:spPr/>
        <p:txBody>
          <a:bodyPr/>
          <a:lstStyle/>
          <a:p>
            <a:fld id="{C4C62C2B-C863-4BD6-8E84-0BFCFC2F652A}" type="slidenum">
              <a:rPr lang="en-AU" smtClean="0"/>
              <a:t>‹#›</a:t>
            </a:fld>
            <a:endParaRPr lang="en-AU"/>
          </a:p>
        </p:txBody>
      </p:sp>
    </p:spTree>
    <p:extLst>
      <p:ext uri="{BB962C8B-B14F-4D97-AF65-F5344CB8AC3E}">
        <p14:creationId xmlns:p14="http://schemas.microsoft.com/office/powerpoint/2010/main" val="29335613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2184BC-8C67-4798-B4B4-9E5FF90ED9C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a:extLst>
              <a:ext uri="{FF2B5EF4-FFF2-40B4-BE49-F238E27FC236}">
                <a16:creationId xmlns:a16="http://schemas.microsoft.com/office/drawing/2014/main" id="{4E51A4E4-96B5-4344-BFEC-FC375B3A824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a:extLst>
              <a:ext uri="{FF2B5EF4-FFF2-40B4-BE49-F238E27FC236}">
                <a16:creationId xmlns:a16="http://schemas.microsoft.com/office/drawing/2014/main" id="{EFCA331B-54D9-4832-B7A7-FEA2EEC6B3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87D53CE-2035-4B37-A334-37CB10E66988}"/>
              </a:ext>
            </a:extLst>
          </p:cNvPr>
          <p:cNvSpPr>
            <a:spLocks noGrp="1"/>
          </p:cNvSpPr>
          <p:nvPr>
            <p:ph type="dt" sz="half" idx="10"/>
          </p:nvPr>
        </p:nvSpPr>
        <p:spPr/>
        <p:txBody>
          <a:bodyPr/>
          <a:lstStyle/>
          <a:p>
            <a:fld id="{29D5A36F-CB31-4082-905D-147988BDABF1}" type="datetimeFigureOut">
              <a:rPr lang="en-AU" smtClean="0"/>
              <a:t>11/09/2024</a:t>
            </a:fld>
            <a:endParaRPr lang="en-AU"/>
          </a:p>
        </p:txBody>
      </p:sp>
      <p:sp>
        <p:nvSpPr>
          <p:cNvPr id="6" name="Footer Placeholder 5">
            <a:extLst>
              <a:ext uri="{FF2B5EF4-FFF2-40B4-BE49-F238E27FC236}">
                <a16:creationId xmlns:a16="http://schemas.microsoft.com/office/drawing/2014/main" id="{F9279C67-C7D9-4AA2-BAE0-FC1E236E4DB9}"/>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DCDCA4F5-4A40-43C4-8D2D-7B958E93B0C5}"/>
              </a:ext>
            </a:extLst>
          </p:cNvPr>
          <p:cNvSpPr>
            <a:spLocks noGrp="1"/>
          </p:cNvSpPr>
          <p:nvPr>
            <p:ph type="sldNum" sz="quarter" idx="12"/>
          </p:nvPr>
        </p:nvSpPr>
        <p:spPr/>
        <p:txBody>
          <a:bodyPr/>
          <a:lstStyle/>
          <a:p>
            <a:fld id="{C4C62C2B-C863-4BD6-8E84-0BFCFC2F652A}" type="slidenum">
              <a:rPr lang="en-AU" smtClean="0"/>
              <a:t>‹#›</a:t>
            </a:fld>
            <a:endParaRPr lang="en-AU"/>
          </a:p>
        </p:txBody>
      </p:sp>
    </p:spTree>
    <p:extLst>
      <p:ext uri="{BB962C8B-B14F-4D97-AF65-F5344CB8AC3E}">
        <p14:creationId xmlns:p14="http://schemas.microsoft.com/office/powerpoint/2010/main" val="32331809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69FD3E-F8FF-41BA-B40C-BC566F3468E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a:extLst>
              <a:ext uri="{FF2B5EF4-FFF2-40B4-BE49-F238E27FC236}">
                <a16:creationId xmlns:a16="http://schemas.microsoft.com/office/drawing/2014/main" id="{E95352E1-8553-41EB-A6D4-61947CC5843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563054A6-C209-46E0-96D1-B1838A2B3FF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DD0BCAC-2EE0-41CC-8B5C-786FD92C4917}"/>
              </a:ext>
            </a:extLst>
          </p:cNvPr>
          <p:cNvSpPr>
            <a:spLocks noGrp="1"/>
          </p:cNvSpPr>
          <p:nvPr>
            <p:ph type="dt" sz="half" idx="10"/>
          </p:nvPr>
        </p:nvSpPr>
        <p:spPr/>
        <p:txBody>
          <a:bodyPr/>
          <a:lstStyle/>
          <a:p>
            <a:fld id="{29D5A36F-CB31-4082-905D-147988BDABF1}" type="datetimeFigureOut">
              <a:rPr lang="en-AU" smtClean="0"/>
              <a:t>11/09/2024</a:t>
            </a:fld>
            <a:endParaRPr lang="en-AU"/>
          </a:p>
        </p:txBody>
      </p:sp>
      <p:sp>
        <p:nvSpPr>
          <p:cNvPr id="6" name="Footer Placeholder 5">
            <a:extLst>
              <a:ext uri="{FF2B5EF4-FFF2-40B4-BE49-F238E27FC236}">
                <a16:creationId xmlns:a16="http://schemas.microsoft.com/office/drawing/2014/main" id="{A1E37C92-6B92-4356-B7FB-F5DD8B803A0E}"/>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4B25D241-2F43-41D6-A233-677AEC1FD5C3}"/>
              </a:ext>
            </a:extLst>
          </p:cNvPr>
          <p:cNvSpPr>
            <a:spLocks noGrp="1"/>
          </p:cNvSpPr>
          <p:nvPr>
            <p:ph type="sldNum" sz="quarter" idx="12"/>
          </p:nvPr>
        </p:nvSpPr>
        <p:spPr/>
        <p:txBody>
          <a:bodyPr/>
          <a:lstStyle/>
          <a:p>
            <a:fld id="{C4C62C2B-C863-4BD6-8E84-0BFCFC2F652A}" type="slidenum">
              <a:rPr lang="en-AU" smtClean="0"/>
              <a:t>‹#›</a:t>
            </a:fld>
            <a:endParaRPr lang="en-AU"/>
          </a:p>
        </p:txBody>
      </p:sp>
    </p:spTree>
    <p:extLst>
      <p:ext uri="{BB962C8B-B14F-4D97-AF65-F5344CB8AC3E}">
        <p14:creationId xmlns:p14="http://schemas.microsoft.com/office/powerpoint/2010/main" val="3539006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1C52ABE-0D42-44A6-8048-7000F3D7FB2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a:extLst>
              <a:ext uri="{FF2B5EF4-FFF2-40B4-BE49-F238E27FC236}">
                <a16:creationId xmlns:a16="http://schemas.microsoft.com/office/drawing/2014/main" id="{450E27D6-3E01-4101-BF90-DEB3038F13D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BA7A73CF-6194-420A-9CE6-8343A4E3289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D5A36F-CB31-4082-905D-147988BDABF1}" type="datetimeFigureOut">
              <a:rPr lang="en-AU" smtClean="0"/>
              <a:t>11/09/2024</a:t>
            </a:fld>
            <a:endParaRPr lang="en-AU"/>
          </a:p>
        </p:txBody>
      </p:sp>
      <p:sp>
        <p:nvSpPr>
          <p:cNvPr id="5" name="Footer Placeholder 4">
            <a:extLst>
              <a:ext uri="{FF2B5EF4-FFF2-40B4-BE49-F238E27FC236}">
                <a16:creationId xmlns:a16="http://schemas.microsoft.com/office/drawing/2014/main" id="{6E99D46A-94BC-41F9-896D-4B0627E7CED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45D54279-4932-4E8C-9D02-CAD07AE7394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C62C2B-C863-4BD6-8E84-0BFCFC2F652A}" type="slidenum">
              <a:rPr lang="en-AU" smtClean="0"/>
              <a:t>‹#›</a:t>
            </a:fld>
            <a:endParaRPr lang="en-AU"/>
          </a:p>
        </p:txBody>
      </p:sp>
    </p:spTree>
    <p:extLst>
      <p:ext uri="{BB962C8B-B14F-4D97-AF65-F5344CB8AC3E}">
        <p14:creationId xmlns:p14="http://schemas.microsoft.com/office/powerpoint/2010/main" val="13115967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3E58745-17DC-49D0-AF1B-8634CB672DE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a:extLst>
              <a:ext uri="{FF2B5EF4-FFF2-40B4-BE49-F238E27FC236}">
                <a16:creationId xmlns:a16="http://schemas.microsoft.com/office/drawing/2014/main" id="{7925F564-17DA-4526-BFB1-B45B7B2CE9F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2671525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Lst>
  <p:txStyles>
    <p:titleStyle>
      <a:lvl1pPr algn="l" defTabSz="914400" rtl="0" eaLnBrk="1" latinLnBrk="0" hangingPunct="1">
        <a:lnSpc>
          <a:spcPct val="90000"/>
        </a:lnSpc>
        <a:spcBef>
          <a:spcPct val="0"/>
        </a:spcBef>
        <a:buNone/>
        <a:defRPr sz="3400" b="1" kern="120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16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image" Target="../media/image7.png"/><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8.png"/><Relationship Id="rId7" Type="http://schemas.openxmlformats.org/officeDocument/2006/relationships/diagramColors" Target="../diagrams/colors1.xml"/><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1.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8.png"/><Relationship Id="rId7" Type="http://schemas.openxmlformats.org/officeDocument/2006/relationships/diagramColors" Target="../diagrams/colors2.xml"/><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hyperlink" Target="mailto:drought@dpird.nsw.gov.au" TargetMode="External"/><Relationship Id="rId5" Type="http://schemas.openxmlformats.org/officeDocument/2006/relationships/image" Target="../media/image46.svg"/><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svg"/><Relationship Id="rId3" Type="http://schemas.openxmlformats.org/officeDocument/2006/relationships/image" Target="../media/image8.png"/><Relationship Id="rId7" Type="http://schemas.openxmlformats.org/officeDocument/2006/relationships/image" Target="../media/image13.svg"/><Relationship Id="rId12"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12.png"/><Relationship Id="rId11" Type="http://schemas.openxmlformats.org/officeDocument/2006/relationships/image" Target="../media/image17.svg"/><Relationship Id="rId5" Type="http://schemas.openxmlformats.org/officeDocument/2006/relationships/image" Target="../media/image11.sv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sv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hyperlink" Target="https://www.legislation.gov.au/F2024L00150/asmade/downloads" TargetMode="External"/><Relationship Id="rId5" Type="http://schemas.openxmlformats.org/officeDocument/2006/relationships/image" Target="../media/image21.svg"/><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2.xml"/><Relationship Id="rId5" Type="http://schemas.openxmlformats.org/officeDocument/2006/relationships/image" Target="../media/image23.svg"/><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33.svg"/><Relationship Id="rId3" Type="http://schemas.openxmlformats.org/officeDocument/2006/relationships/image" Target="../media/image8.png"/><Relationship Id="rId7" Type="http://schemas.openxmlformats.org/officeDocument/2006/relationships/image" Target="../media/image27.svg"/><Relationship Id="rId12" Type="http://schemas.openxmlformats.org/officeDocument/2006/relationships/image" Target="../media/image32.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26.png"/><Relationship Id="rId11" Type="http://schemas.openxmlformats.org/officeDocument/2006/relationships/image" Target="../media/image31.svg"/><Relationship Id="rId5" Type="http://schemas.openxmlformats.org/officeDocument/2006/relationships/image" Target="../media/image25.svg"/><Relationship Id="rId10" Type="http://schemas.openxmlformats.org/officeDocument/2006/relationships/image" Target="../media/image30.png"/><Relationship Id="rId4" Type="http://schemas.openxmlformats.org/officeDocument/2006/relationships/image" Target="../media/image24.png"/><Relationship Id="rId9" Type="http://schemas.openxmlformats.org/officeDocument/2006/relationships/image" Target="../media/image29.svg"/></Relationships>
</file>

<file path=ppt/slides/_rels/slide9.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image" Target="../media/image43.svg"/><Relationship Id="rId3" Type="http://schemas.openxmlformats.org/officeDocument/2006/relationships/image" Target="../media/image8.png"/><Relationship Id="rId7" Type="http://schemas.openxmlformats.org/officeDocument/2006/relationships/image" Target="../media/image37.svg"/><Relationship Id="rId12" Type="http://schemas.openxmlformats.org/officeDocument/2006/relationships/image" Target="../media/image42.png"/><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36.png"/><Relationship Id="rId11" Type="http://schemas.openxmlformats.org/officeDocument/2006/relationships/image" Target="../media/image41.svg"/><Relationship Id="rId5" Type="http://schemas.openxmlformats.org/officeDocument/2006/relationships/image" Target="../media/image35.svg"/><Relationship Id="rId15" Type="http://schemas.openxmlformats.org/officeDocument/2006/relationships/image" Target="../media/image45.svg"/><Relationship Id="rId10" Type="http://schemas.openxmlformats.org/officeDocument/2006/relationships/image" Target="../media/image40.png"/><Relationship Id="rId4" Type="http://schemas.openxmlformats.org/officeDocument/2006/relationships/image" Target="../media/image34.png"/><Relationship Id="rId9" Type="http://schemas.openxmlformats.org/officeDocument/2006/relationships/image" Target="../media/image39.svg"/><Relationship Id="rId14" Type="http://schemas.openxmlformats.org/officeDocument/2006/relationships/image" Target="../media/image4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9FF97B8-9712-495D-A908-1A38B723910D}"/>
              </a:ext>
            </a:extLst>
          </p:cNvPr>
          <p:cNvSpPr txBox="1"/>
          <p:nvPr/>
        </p:nvSpPr>
        <p:spPr>
          <a:xfrm>
            <a:off x="7434277" y="5669930"/>
            <a:ext cx="4658198" cy="1107996"/>
          </a:xfrm>
          <a:prstGeom prst="rect">
            <a:avLst/>
          </a:prstGeom>
          <a:noFill/>
        </p:spPr>
        <p:txBody>
          <a:bodyPr wrap="square" lIns="91440" tIns="45720" rIns="91440" bIns="45720" rtlCol="0" anchor="t">
            <a:spAutoFit/>
          </a:bodyPr>
          <a:lstStyle/>
          <a:p>
            <a:pPr algn="r">
              <a:defRPr/>
            </a:pPr>
            <a:r>
              <a:rPr kumimoji="0" lang="en-AU" b="1" i="0" u="none" strike="noStrike" kern="1200" cap="none" spc="0" normalizeH="0" baseline="0" noProof="0" dirty="0">
                <a:ln>
                  <a:noFill/>
                </a:ln>
                <a:solidFill>
                  <a:schemeClr val="bg1"/>
                </a:solidFill>
                <a:effectLst/>
                <a:uLnTx/>
                <a:uFillTx/>
                <a:latin typeface="Open Sans"/>
                <a:ea typeface="Open Sans"/>
                <a:cs typeface="Open Sans"/>
              </a:rPr>
              <a:t>Department of </a:t>
            </a:r>
            <a:r>
              <a:rPr lang="en-AU" b="1" dirty="0">
                <a:solidFill>
                  <a:schemeClr val="bg1"/>
                </a:solidFill>
                <a:latin typeface="Open Sans"/>
                <a:ea typeface="Open Sans"/>
                <a:cs typeface="Open Sans"/>
              </a:rPr>
              <a:t>Primary Industries and Regional Development</a:t>
            </a:r>
            <a:endParaRPr lang="en-AU" b="1" i="0" u="none" strike="noStrike" kern="1200" cap="none" spc="0" normalizeH="0" baseline="0" noProof="0" dirty="0">
              <a:ln>
                <a:noFill/>
              </a:ln>
              <a:solidFill>
                <a:schemeClr val="bg1"/>
              </a:solidFill>
              <a:effectLst/>
              <a:uLnTx/>
              <a:uFillTx/>
              <a:latin typeface="Open Sans"/>
              <a:ea typeface="Open Sans"/>
              <a:cs typeface="Open Sans"/>
            </a:endParaRPr>
          </a:p>
          <a:p>
            <a:pPr algn="r">
              <a:defRPr/>
            </a:pPr>
            <a:r>
              <a:rPr lang="en-AU" dirty="0">
                <a:solidFill>
                  <a:schemeClr val="bg1"/>
                </a:solidFill>
                <a:latin typeface="Open Sans"/>
                <a:ea typeface="Open Sans"/>
                <a:cs typeface="Open Sans"/>
              </a:rPr>
              <a:t>Programs and Partnerships</a:t>
            </a:r>
            <a:endParaRPr lang="en-AU" dirty="0"/>
          </a:p>
          <a:p>
            <a:pPr marL="0" marR="0" lvl="0" indent="0" algn="r" defTabSz="914400" rtl="0" eaLnBrk="1" fontAlgn="auto" latinLnBrk="0" hangingPunct="1">
              <a:lnSpc>
                <a:spcPct val="100000"/>
              </a:lnSpc>
              <a:spcBef>
                <a:spcPts val="0"/>
              </a:spcBef>
              <a:spcAft>
                <a:spcPts val="0"/>
              </a:spcAft>
              <a:buClrTx/>
              <a:buSzTx/>
              <a:buFontTx/>
              <a:buNone/>
              <a:tabLst/>
              <a:defRPr/>
            </a:pPr>
            <a:r>
              <a:rPr lang="en-AU" sz="1200" dirty="0">
                <a:solidFill>
                  <a:schemeClr val="bg1"/>
                </a:solidFill>
                <a:latin typeface="Open Sans"/>
                <a:ea typeface="Open Sans"/>
                <a:cs typeface="Open Sans"/>
              </a:rPr>
              <a:t>September 2024</a:t>
            </a:r>
            <a:endParaRPr lang="en-AU" sz="1200" i="0" u="none" strike="noStrike" kern="1200" cap="none" spc="0" normalizeH="0" baseline="0" noProof="0" dirty="0">
              <a:ln>
                <a:noFill/>
              </a:ln>
              <a:solidFill>
                <a:schemeClr val="bg1"/>
              </a:solidFill>
              <a:effectLst/>
              <a:uLnTx/>
              <a:uFillTx/>
              <a:latin typeface="Open Sans"/>
              <a:ea typeface="Open Sans"/>
              <a:cs typeface="Open Sans"/>
            </a:endParaRPr>
          </a:p>
        </p:txBody>
      </p:sp>
      <p:sp>
        <p:nvSpPr>
          <p:cNvPr id="17" name="Title 1">
            <a:extLst>
              <a:ext uri="{FF2B5EF4-FFF2-40B4-BE49-F238E27FC236}">
                <a16:creationId xmlns:a16="http://schemas.microsoft.com/office/drawing/2014/main" id="{C4DF6E32-76E4-433B-B672-742810658700}"/>
              </a:ext>
            </a:extLst>
          </p:cNvPr>
          <p:cNvSpPr txBox="1">
            <a:spLocks/>
          </p:cNvSpPr>
          <p:nvPr/>
        </p:nvSpPr>
        <p:spPr>
          <a:xfrm>
            <a:off x="284922" y="3925430"/>
            <a:ext cx="10923638" cy="1317643"/>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defRPr/>
            </a:pPr>
            <a:r>
              <a:rPr lang="en-AU" sz="4800" dirty="0">
                <a:solidFill>
                  <a:schemeClr val="bg1"/>
                </a:solidFill>
                <a:latin typeface="Open Sans"/>
                <a:ea typeface="Open Sans"/>
                <a:cs typeface="Open Sans"/>
              </a:rPr>
              <a:t>Regional</a:t>
            </a:r>
            <a:r>
              <a:rPr kumimoji="0" lang="en-AU" sz="4800" b="0" i="0" u="none" strike="noStrike" kern="1200" cap="none" spc="0" normalizeH="0" baseline="0" noProof="0" dirty="0">
                <a:ln>
                  <a:noFill/>
                </a:ln>
                <a:solidFill>
                  <a:schemeClr val="bg1"/>
                </a:solidFill>
                <a:effectLst/>
                <a:uLnTx/>
                <a:uFillTx/>
                <a:latin typeface="Open Sans"/>
                <a:ea typeface="Open Sans"/>
                <a:cs typeface="Open Sans"/>
              </a:rPr>
              <a:t> Drought Resilience Planning</a:t>
            </a:r>
          </a:p>
        </p:txBody>
      </p:sp>
      <p:sp>
        <p:nvSpPr>
          <p:cNvPr id="18" name="Subtitle 2">
            <a:extLst>
              <a:ext uri="{FF2B5EF4-FFF2-40B4-BE49-F238E27FC236}">
                <a16:creationId xmlns:a16="http://schemas.microsoft.com/office/drawing/2014/main" id="{478FEE87-6AE7-4AF5-82A1-D82728086133}"/>
              </a:ext>
            </a:extLst>
          </p:cNvPr>
          <p:cNvSpPr txBox="1">
            <a:spLocks/>
          </p:cNvSpPr>
          <p:nvPr/>
        </p:nvSpPr>
        <p:spPr>
          <a:xfrm>
            <a:off x="346865" y="5409376"/>
            <a:ext cx="10799751" cy="521109"/>
          </a:xfrm>
          <a:prstGeom prst="rect">
            <a:avLst/>
          </a:prstGeom>
        </p:spPr>
        <p:txBody>
          <a:bodyPr vert="horz" lIns="91440" tIns="45720" rIns="91440" bIns="45720" rtlCol="0" anchor="t">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defRPr/>
            </a:pPr>
            <a:r>
              <a:rPr kumimoji="0" lang="en-AU" sz="2400" b="1" i="0" u="none" strike="noStrike" kern="1200" cap="none" spc="0" normalizeH="0" baseline="0" noProof="0" dirty="0">
                <a:ln>
                  <a:noFill/>
                </a:ln>
                <a:solidFill>
                  <a:schemeClr val="bg1"/>
                </a:solidFill>
                <a:effectLst/>
                <a:uLnTx/>
                <a:uFillTx/>
                <a:latin typeface="Open Sans"/>
                <a:ea typeface="Open Sans"/>
                <a:cs typeface="Open Sans"/>
              </a:rPr>
              <a:t>Implementation Grants briefing</a:t>
            </a:r>
            <a:r>
              <a:rPr lang="en-AU" b="1" dirty="0">
                <a:solidFill>
                  <a:schemeClr val="bg1"/>
                </a:solidFill>
                <a:latin typeface="Open Sans"/>
                <a:ea typeface="Open Sans"/>
                <a:cs typeface="Open Sans"/>
              </a:rPr>
              <a:t> </a:t>
            </a:r>
            <a:endParaRPr lang="en-AU" sz="2400" b="1" i="0" u="none" strike="noStrike" kern="1200" cap="none" spc="0" normalizeH="0" baseline="0" noProof="0" dirty="0">
              <a:ln>
                <a:noFill/>
              </a:ln>
              <a:solidFill>
                <a:schemeClr val="bg1"/>
              </a:solidFill>
              <a:effectLst/>
              <a:uLnTx/>
              <a:uFillTx/>
              <a:latin typeface="Open Sans"/>
              <a:ea typeface="Open Sans"/>
              <a:cs typeface="Open Sans"/>
            </a:endParaRPr>
          </a:p>
        </p:txBody>
      </p:sp>
      <p:pic>
        <p:nvPicPr>
          <p:cNvPr id="19" name="Picture 18" descr="A picture containing sky, outdoor, shore&#10;&#10;Description automatically generated">
            <a:extLst>
              <a:ext uri="{FF2B5EF4-FFF2-40B4-BE49-F238E27FC236}">
                <a16:creationId xmlns:a16="http://schemas.microsoft.com/office/drawing/2014/main" id="{8A5B751D-F587-4D6A-92D0-DE3E9ECDDB60}"/>
              </a:ext>
            </a:extLst>
          </p:cNvPr>
          <p:cNvPicPr>
            <a:picLocks noChangeAspect="1"/>
          </p:cNvPicPr>
          <p:nvPr/>
        </p:nvPicPr>
        <p:blipFill rotWithShape="1">
          <a:blip r:embed="rId3">
            <a:extLst>
              <a:ext uri="{28A0092B-C50C-407E-A947-70E740481C1C}">
                <a14:useLocalDpi xmlns:a14="http://schemas.microsoft.com/office/drawing/2010/main" val="0"/>
              </a:ext>
            </a:extLst>
          </a:blip>
          <a:srcRect l="27485" r="28794" b="1"/>
          <a:stretch/>
        </p:blipFill>
        <p:spPr>
          <a:xfrm>
            <a:off x="20" y="10"/>
            <a:ext cx="6095974" cy="4252522"/>
          </a:xfrm>
          <a:prstGeom prst="rect">
            <a:avLst/>
          </a:prstGeom>
        </p:spPr>
      </p:pic>
      <p:pic>
        <p:nvPicPr>
          <p:cNvPr id="20" name="Picture 19">
            <a:extLst>
              <a:ext uri="{FF2B5EF4-FFF2-40B4-BE49-F238E27FC236}">
                <a16:creationId xmlns:a16="http://schemas.microsoft.com/office/drawing/2014/main" id="{27941458-D74F-4E29-B196-91CA2C38FDF7}"/>
              </a:ext>
            </a:extLst>
          </p:cNvPr>
          <p:cNvPicPr>
            <a:picLocks noChangeAspect="1"/>
          </p:cNvPicPr>
          <p:nvPr/>
        </p:nvPicPr>
        <p:blipFill rotWithShape="1">
          <a:blip r:embed="rId4">
            <a:extLst>
              <a:ext uri="{28A0092B-C50C-407E-A947-70E740481C1C}">
                <a14:useLocalDpi xmlns:a14="http://schemas.microsoft.com/office/drawing/2010/main" val="0"/>
              </a:ext>
            </a:extLst>
          </a:blip>
          <a:srcRect r="4331" b="2"/>
          <a:stretch/>
        </p:blipFill>
        <p:spPr>
          <a:xfrm>
            <a:off x="6095999" y="-681"/>
            <a:ext cx="6096001" cy="4253215"/>
          </a:xfrm>
          <a:prstGeom prst="rect">
            <a:avLst/>
          </a:prstGeom>
        </p:spPr>
      </p:pic>
      <p:pic>
        <p:nvPicPr>
          <p:cNvPr id="21" name="Picture 20">
            <a:extLst>
              <a:ext uri="{FF2B5EF4-FFF2-40B4-BE49-F238E27FC236}">
                <a16:creationId xmlns:a16="http://schemas.microsoft.com/office/drawing/2014/main" id="{415CEAD5-62ED-49D0-9DCD-1AE958F7D943}"/>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84922" y="6043312"/>
            <a:ext cx="613015" cy="648462"/>
          </a:xfrm>
          <a:prstGeom prst="rect">
            <a:avLst/>
          </a:prstGeom>
        </p:spPr>
      </p:pic>
    </p:spTree>
    <p:extLst>
      <p:ext uri="{BB962C8B-B14F-4D97-AF65-F5344CB8AC3E}">
        <p14:creationId xmlns:p14="http://schemas.microsoft.com/office/powerpoint/2010/main" val="33710678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67CADAC-6EAD-4868-A7B7-8B6A27DEF40C}"/>
              </a:ext>
            </a:extLst>
          </p:cNvPr>
          <p:cNvPicPr>
            <a:picLocks noChangeAspect="1"/>
          </p:cNvPicPr>
          <p:nvPr/>
        </p:nvPicPr>
        <p:blipFill>
          <a:blip r:embed="rId3"/>
          <a:stretch>
            <a:fillRect/>
          </a:stretch>
        </p:blipFill>
        <p:spPr>
          <a:xfrm>
            <a:off x="0" y="0"/>
            <a:ext cx="12192000" cy="1359017"/>
          </a:xfrm>
          <a:prstGeom prst="rect">
            <a:avLst/>
          </a:prstGeom>
        </p:spPr>
      </p:pic>
      <p:sp>
        <p:nvSpPr>
          <p:cNvPr id="3" name="Text Placeholder 2"/>
          <p:cNvSpPr>
            <a:spLocks noGrp="1"/>
          </p:cNvSpPr>
          <p:nvPr>
            <p:ph type="body" sz="quarter" idx="12"/>
          </p:nvPr>
        </p:nvSpPr>
        <p:spPr>
          <a:xfrm>
            <a:off x="1137438" y="141210"/>
            <a:ext cx="10095242" cy="510438"/>
          </a:xfrm>
        </p:spPr>
        <p:txBody>
          <a:bodyPr vert="horz" lIns="91440" tIns="45720" rIns="91440" bIns="45720" rtlCol="0" anchor="t">
            <a:noAutofit/>
          </a:bodyPr>
          <a:lstStyle/>
          <a:p>
            <a:r>
              <a:rPr lang="en-AU" sz="2800" dirty="0">
                <a:solidFill>
                  <a:schemeClr val="bg1"/>
                </a:solidFill>
                <a:latin typeface="Open Sans"/>
                <a:ea typeface="Open Sans"/>
                <a:cs typeface="Open Sans"/>
              </a:rPr>
              <a:t>Regional Drought Resilience Planning Program</a:t>
            </a:r>
          </a:p>
        </p:txBody>
      </p:sp>
      <p:cxnSp>
        <p:nvCxnSpPr>
          <p:cNvPr id="4" name="Straight Connector 3">
            <a:extLst>
              <a:ext uri="{FF2B5EF4-FFF2-40B4-BE49-F238E27FC236}">
                <a16:creationId xmlns:a16="http://schemas.microsoft.com/office/drawing/2014/main" id="{0C09BAC8-F9F3-4D7D-8E42-EF7304D012E9}"/>
              </a:ext>
              <a:ext uri="{C183D7F6-B498-43B3-948B-1728B52AA6E4}">
                <adec:decorative xmlns:adec="http://schemas.microsoft.com/office/drawing/2017/decorative" val="1"/>
              </a:ext>
            </a:extLst>
          </p:cNvPr>
          <p:cNvCxnSpPr>
            <a:cxnSpLocks/>
          </p:cNvCxnSpPr>
          <p:nvPr/>
        </p:nvCxnSpPr>
        <p:spPr>
          <a:xfrm>
            <a:off x="1137438" y="792226"/>
            <a:ext cx="10095242"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Text Placeholder 2">
            <a:extLst>
              <a:ext uri="{FF2B5EF4-FFF2-40B4-BE49-F238E27FC236}">
                <a16:creationId xmlns:a16="http://schemas.microsoft.com/office/drawing/2014/main" id="{03C8D49C-0357-4220-AA6D-6BAC5D0790C2}"/>
              </a:ext>
            </a:extLst>
          </p:cNvPr>
          <p:cNvSpPr txBox="1">
            <a:spLocks/>
          </p:cNvSpPr>
          <p:nvPr/>
        </p:nvSpPr>
        <p:spPr>
          <a:xfrm>
            <a:off x="1137439" y="795415"/>
            <a:ext cx="10309786" cy="510438"/>
          </a:xfrm>
          <a:prstGeom prst="rect">
            <a:avLst/>
          </a:prstGeom>
        </p:spPr>
        <p:txBody>
          <a:bodyPr vert="horz" lIns="91440" tIns="45720" rIns="91440" bIns="45720" rtlCol="0" anchor="t">
            <a:noAutofit/>
          </a:bodyPr>
          <a:lstStyle>
            <a:lvl1pPr marL="0" indent="0" algn="l" defTabSz="914400" rtl="0" eaLnBrk="1" latinLnBrk="0" hangingPunct="1">
              <a:lnSpc>
                <a:spcPct val="120000"/>
              </a:lnSpc>
              <a:spcBef>
                <a:spcPts val="1000"/>
              </a:spcBef>
              <a:buFont typeface="Arial" panose="020B0604020202020204" pitchFamily="34" charset="0"/>
              <a:buNone/>
              <a:defRPr sz="3400" b="1" kern="1200">
                <a:solidFill>
                  <a:schemeClr val="tx1"/>
                </a:solidFill>
                <a:latin typeface="+mn-lt"/>
                <a:ea typeface="+mn-ea"/>
                <a:cs typeface="+mn-cs"/>
              </a:defRPr>
            </a:lvl1pPr>
            <a:lvl2pPr marL="457200" indent="0" algn="l" defTabSz="914400" rtl="0" eaLnBrk="1" latinLnBrk="0" hangingPunct="1">
              <a:lnSpc>
                <a:spcPct val="120000"/>
              </a:lnSpc>
              <a:spcBef>
                <a:spcPts val="500"/>
              </a:spcBef>
              <a:buFont typeface="Arial" panose="020B0604020202020204" pitchFamily="34" charset="0"/>
              <a:buNone/>
              <a:defRPr sz="3400" b="1" kern="1200">
                <a:solidFill>
                  <a:schemeClr val="tx1"/>
                </a:solidFill>
                <a:latin typeface="+mn-lt"/>
                <a:ea typeface="+mn-ea"/>
                <a:cs typeface="+mn-cs"/>
              </a:defRPr>
            </a:lvl2pPr>
            <a:lvl3pPr marL="914400" indent="0" algn="l" defTabSz="914400" rtl="0" eaLnBrk="1" latinLnBrk="0" hangingPunct="1">
              <a:lnSpc>
                <a:spcPct val="120000"/>
              </a:lnSpc>
              <a:spcBef>
                <a:spcPts val="500"/>
              </a:spcBef>
              <a:buFont typeface="Arial" panose="020B0604020202020204" pitchFamily="34" charset="0"/>
              <a:buNone/>
              <a:defRPr sz="3400" b="1" kern="1200">
                <a:solidFill>
                  <a:schemeClr val="tx1"/>
                </a:solidFill>
                <a:latin typeface="+mn-lt"/>
                <a:ea typeface="+mn-ea"/>
                <a:cs typeface="+mn-cs"/>
              </a:defRPr>
            </a:lvl3pPr>
            <a:lvl4pPr marL="1371600" indent="0" algn="l" defTabSz="914400" rtl="0" eaLnBrk="1" latinLnBrk="0" hangingPunct="1">
              <a:lnSpc>
                <a:spcPct val="120000"/>
              </a:lnSpc>
              <a:spcBef>
                <a:spcPts val="500"/>
              </a:spcBef>
              <a:buFont typeface="Arial" panose="020B0604020202020204" pitchFamily="34" charset="0"/>
              <a:buNone/>
              <a:defRPr sz="3400" b="1" kern="1200">
                <a:solidFill>
                  <a:schemeClr val="tx1"/>
                </a:solidFill>
                <a:latin typeface="+mn-lt"/>
                <a:ea typeface="+mn-ea"/>
                <a:cs typeface="+mn-cs"/>
              </a:defRPr>
            </a:lvl4pPr>
            <a:lvl5pPr marL="1828800" indent="0" algn="l" defTabSz="914400" rtl="0" eaLnBrk="1" latinLnBrk="0" hangingPunct="1">
              <a:lnSpc>
                <a:spcPct val="120000"/>
              </a:lnSpc>
              <a:spcBef>
                <a:spcPts val="500"/>
              </a:spcBef>
              <a:buFont typeface="Arial" panose="020B0604020202020204" pitchFamily="34" charset="0"/>
              <a:buNone/>
              <a:defRPr sz="3400" b="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AU" sz="2000" dirty="0">
                <a:solidFill>
                  <a:schemeClr val="bg1"/>
                </a:solidFill>
                <a:latin typeface="Open Sans"/>
                <a:ea typeface="Open Sans"/>
                <a:cs typeface="Calibri"/>
              </a:rPr>
              <a:t>Application process for 3 Pilot Consortia</a:t>
            </a:r>
          </a:p>
        </p:txBody>
      </p:sp>
      <p:graphicFrame>
        <p:nvGraphicFramePr>
          <p:cNvPr id="2" name="Diagram 1">
            <a:extLst>
              <a:ext uri="{FF2B5EF4-FFF2-40B4-BE49-F238E27FC236}">
                <a16:creationId xmlns:a16="http://schemas.microsoft.com/office/drawing/2014/main" id="{3C7C2CA5-F96E-B531-200E-FF0985B92BC2}"/>
              </a:ext>
            </a:extLst>
          </p:cNvPr>
          <p:cNvGraphicFramePr/>
          <p:nvPr>
            <p:extLst>
              <p:ext uri="{D42A27DB-BD31-4B8C-83A1-F6EECF244321}">
                <p14:modId xmlns:p14="http://schemas.microsoft.com/office/powerpoint/2010/main" val="1008648269"/>
              </p:ext>
            </p:extLst>
          </p:nvPr>
        </p:nvGraphicFramePr>
        <p:xfrm>
          <a:off x="1548552" y="942416"/>
          <a:ext cx="10477336" cy="295970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3" name="Rectangle: Rounded Corners 12">
            <a:extLst>
              <a:ext uri="{FF2B5EF4-FFF2-40B4-BE49-F238E27FC236}">
                <a16:creationId xmlns:a16="http://schemas.microsoft.com/office/drawing/2014/main" id="{15A54AEE-4BA6-F08F-62ED-E62D6428008E}"/>
              </a:ext>
            </a:extLst>
          </p:cNvPr>
          <p:cNvSpPr/>
          <p:nvPr/>
        </p:nvSpPr>
        <p:spPr>
          <a:xfrm>
            <a:off x="1548552" y="3476855"/>
            <a:ext cx="2749760" cy="2448936"/>
          </a:xfrm>
          <a:prstGeom prst="roundRect">
            <a:avLst/>
          </a:prstGeom>
          <a:solidFill>
            <a:schemeClr val="bg1"/>
          </a:solidFill>
          <a:ln w="28575">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AU" dirty="0">
                <a:solidFill>
                  <a:srgbClr val="002060"/>
                </a:solidFill>
              </a:rPr>
              <a:t>Lead council for the Consortia with an approved RDR plan to submit the PCG endorsed projects in one application using the </a:t>
            </a:r>
            <a:r>
              <a:rPr lang="en-AU" dirty="0" err="1">
                <a:solidFill>
                  <a:srgbClr val="002060"/>
                </a:solidFill>
              </a:rPr>
              <a:t>SmartyGrants</a:t>
            </a:r>
            <a:r>
              <a:rPr lang="en-AU">
                <a:solidFill>
                  <a:srgbClr val="002060"/>
                </a:solidFill>
              </a:rPr>
              <a:t> portal.</a:t>
            </a:r>
            <a:endParaRPr lang="en-AU">
              <a:solidFill>
                <a:srgbClr val="002060"/>
              </a:solidFill>
              <a:ea typeface="Calibri"/>
              <a:cs typeface="Calibri"/>
            </a:endParaRPr>
          </a:p>
        </p:txBody>
      </p:sp>
      <p:sp>
        <p:nvSpPr>
          <p:cNvPr id="15" name="Rectangle: Rounded Corners 14">
            <a:extLst>
              <a:ext uri="{FF2B5EF4-FFF2-40B4-BE49-F238E27FC236}">
                <a16:creationId xmlns:a16="http://schemas.microsoft.com/office/drawing/2014/main" id="{B3E4E773-5F5B-40E5-C023-02288BF413B2}"/>
              </a:ext>
            </a:extLst>
          </p:cNvPr>
          <p:cNvSpPr/>
          <p:nvPr/>
        </p:nvSpPr>
        <p:spPr>
          <a:xfrm>
            <a:off x="9231963" y="3476855"/>
            <a:ext cx="2749760" cy="2448937"/>
          </a:xfrm>
          <a:prstGeom prst="roundRect">
            <a:avLst/>
          </a:prstGeom>
          <a:solidFill>
            <a:schemeClr val="bg1"/>
          </a:solidFill>
          <a:ln w="28575">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AU" dirty="0">
                <a:solidFill>
                  <a:srgbClr val="002060"/>
                </a:solidFill>
              </a:rPr>
              <a:t>Successful council signs and returns their Letter of Conditional Offer and Confidentiality Undertaking.</a:t>
            </a:r>
            <a:endParaRPr lang="en-AU" dirty="0">
              <a:solidFill>
                <a:srgbClr val="000000"/>
              </a:solidFill>
            </a:endParaRPr>
          </a:p>
          <a:p>
            <a:pPr algn="ctr"/>
            <a:r>
              <a:rPr lang="en-AU" dirty="0">
                <a:solidFill>
                  <a:srgbClr val="002060"/>
                </a:solidFill>
              </a:rPr>
              <a:t>DPIRD issues a new Deed for signing. </a:t>
            </a:r>
            <a:endParaRPr lang="en-AU" dirty="0">
              <a:solidFill>
                <a:srgbClr val="002060"/>
              </a:solidFill>
              <a:ea typeface="Calibri"/>
              <a:cs typeface="Calibri"/>
            </a:endParaRPr>
          </a:p>
        </p:txBody>
      </p:sp>
      <p:sp>
        <p:nvSpPr>
          <p:cNvPr id="8" name="TextBox 7">
            <a:extLst>
              <a:ext uri="{FF2B5EF4-FFF2-40B4-BE49-F238E27FC236}">
                <a16:creationId xmlns:a16="http://schemas.microsoft.com/office/drawing/2014/main" id="{EDABD952-1E1C-A957-FC7B-0449C7D0EA90}"/>
              </a:ext>
            </a:extLst>
          </p:cNvPr>
          <p:cNvSpPr txBox="1"/>
          <p:nvPr/>
        </p:nvSpPr>
        <p:spPr>
          <a:xfrm>
            <a:off x="2223984" y="1354734"/>
            <a:ext cx="1398896" cy="276999"/>
          </a:xfrm>
          <a:prstGeom prst="rect">
            <a:avLst/>
          </a:prstGeom>
          <a:noFill/>
        </p:spPr>
        <p:txBody>
          <a:bodyPr wrap="square" lIns="91440" tIns="45720" rIns="91440" bIns="45720" rtlCol="0" anchor="t">
            <a:spAutoFit/>
          </a:bodyPr>
          <a:lstStyle/>
          <a:p>
            <a:r>
              <a:rPr lang="en-AU" sz="1200" dirty="0"/>
              <a:t>September 2024</a:t>
            </a:r>
          </a:p>
        </p:txBody>
      </p:sp>
      <p:sp>
        <p:nvSpPr>
          <p:cNvPr id="11" name="TextBox 10">
            <a:extLst>
              <a:ext uri="{FF2B5EF4-FFF2-40B4-BE49-F238E27FC236}">
                <a16:creationId xmlns:a16="http://schemas.microsoft.com/office/drawing/2014/main" id="{6965280A-C8A4-4895-E327-9C3EB9E8657A}"/>
              </a:ext>
            </a:extLst>
          </p:cNvPr>
          <p:cNvSpPr txBox="1"/>
          <p:nvPr/>
        </p:nvSpPr>
        <p:spPr>
          <a:xfrm>
            <a:off x="6185059" y="1362205"/>
            <a:ext cx="2044313" cy="276999"/>
          </a:xfrm>
          <a:prstGeom prst="rect">
            <a:avLst/>
          </a:prstGeom>
          <a:noFill/>
        </p:spPr>
        <p:txBody>
          <a:bodyPr wrap="square" rtlCol="0">
            <a:spAutoFit/>
          </a:bodyPr>
          <a:lstStyle/>
          <a:p>
            <a:r>
              <a:rPr lang="en-AU" sz="1200" dirty="0"/>
              <a:t>From November</a:t>
            </a:r>
          </a:p>
        </p:txBody>
      </p:sp>
      <p:sp>
        <p:nvSpPr>
          <p:cNvPr id="16" name="Rectangle: Rounded Corners 15">
            <a:extLst>
              <a:ext uri="{FF2B5EF4-FFF2-40B4-BE49-F238E27FC236}">
                <a16:creationId xmlns:a16="http://schemas.microsoft.com/office/drawing/2014/main" id="{1B0866FC-AC20-C5D1-3B5C-3B1F3B91115C}"/>
              </a:ext>
            </a:extLst>
          </p:cNvPr>
          <p:cNvSpPr/>
          <p:nvPr/>
        </p:nvSpPr>
        <p:spPr>
          <a:xfrm>
            <a:off x="5433357" y="3485519"/>
            <a:ext cx="2749760" cy="2448937"/>
          </a:xfrm>
          <a:prstGeom prst="roundRect">
            <a:avLst/>
          </a:prstGeom>
          <a:solidFill>
            <a:schemeClr val="bg1"/>
          </a:solidFill>
          <a:ln w="28575">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AU" dirty="0">
                <a:solidFill>
                  <a:srgbClr val="002060"/>
                </a:solidFill>
              </a:rPr>
              <a:t>DPIRD assesses the application and notifies lead council of outcome.</a:t>
            </a:r>
          </a:p>
        </p:txBody>
      </p:sp>
      <p:sp>
        <p:nvSpPr>
          <p:cNvPr id="17" name="TextBox 16">
            <a:extLst>
              <a:ext uri="{FF2B5EF4-FFF2-40B4-BE49-F238E27FC236}">
                <a16:creationId xmlns:a16="http://schemas.microsoft.com/office/drawing/2014/main" id="{654AB6EE-D2F0-BEDD-34E3-22761A1F273B}"/>
              </a:ext>
            </a:extLst>
          </p:cNvPr>
          <p:cNvSpPr txBox="1"/>
          <p:nvPr/>
        </p:nvSpPr>
        <p:spPr>
          <a:xfrm>
            <a:off x="9772782" y="1367518"/>
            <a:ext cx="2044313" cy="276999"/>
          </a:xfrm>
          <a:prstGeom prst="rect">
            <a:avLst/>
          </a:prstGeom>
          <a:noFill/>
        </p:spPr>
        <p:txBody>
          <a:bodyPr wrap="square" rtlCol="0">
            <a:spAutoFit/>
          </a:bodyPr>
          <a:lstStyle/>
          <a:p>
            <a:r>
              <a:rPr lang="en-AU" sz="1200" dirty="0"/>
              <a:t>Following review</a:t>
            </a:r>
          </a:p>
        </p:txBody>
      </p:sp>
      <p:sp>
        <p:nvSpPr>
          <p:cNvPr id="9" name="TextBox 8">
            <a:extLst>
              <a:ext uri="{FF2B5EF4-FFF2-40B4-BE49-F238E27FC236}">
                <a16:creationId xmlns:a16="http://schemas.microsoft.com/office/drawing/2014/main" id="{A095FBC4-CFB0-99C0-B1B9-0633BC07778E}"/>
              </a:ext>
            </a:extLst>
          </p:cNvPr>
          <p:cNvSpPr txBox="1"/>
          <p:nvPr/>
        </p:nvSpPr>
        <p:spPr>
          <a:xfrm>
            <a:off x="1753187" y="6019958"/>
            <a:ext cx="10176216" cy="430887"/>
          </a:xfrm>
          <a:prstGeom prst="rect">
            <a:avLst/>
          </a:prstGeom>
          <a:noFill/>
        </p:spPr>
        <p:txBody>
          <a:bodyPr wrap="square">
            <a:spAutoFit/>
          </a:bodyPr>
          <a:lstStyle/>
          <a:p>
            <a:r>
              <a:rPr lang="en-AU" sz="1100" dirty="0"/>
              <a:t>A closed, non-competitive grant process for pilot consortia is required to issue a new fixed amount of $250,000 per consortia, $50,000 as this was not in the original guidelines. PCG</a:t>
            </a:r>
            <a:r>
              <a:rPr lang="en-GB" sz="1100" dirty="0"/>
              <a:t>’s will be provided with a set of Implementation Guidelines for applying.</a:t>
            </a:r>
            <a:endParaRPr lang="en-AU" sz="1100" dirty="0"/>
          </a:p>
        </p:txBody>
      </p:sp>
    </p:spTree>
    <p:extLst>
      <p:ext uri="{BB962C8B-B14F-4D97-AF65-F5344CB8AC3E}">
        <p14:creationId xmlns:p14="http://schemas.microsoft.com/office/powerpoint/2010/main" val="15139977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67CADAC-6EAD-4868-A7B7-8B6A27DEF40C}"/>
              </a:ext>
            </a:extLst>
          </p:cNvPr>
          <p:cNvPicPr>
            <a:picLocks noChangeAspect="1"/>
          </p:cNvPicPr>
          <p:nvPr/>
        </p:nvPicPr>
        <p:blipFill>
          <a:blip r:embed="rId3"/>
          <a:stretch>
            <a:fillRect/>
          </a:stretch>
        </p:blipFill>
        <p:spPr>
          <a:xfrm>
            <a:off x="0" y="0"/>
            <a:ext cx="12192000" cy="1359017"/>
          </a:xfrm>
          <a:prstGeom prst="rect">
            <a:avLst/>
          </a:prstGeom>
        </p:spPr>
      </p:pic>
      <p:sp>
        <p:nvSpPr>
          <p:cNvPr id="3" name="Text Placeholder 2"/>
          <p:cNvSpPr>
            <a:spLocks noGrp="1"/>
          </p:cNvSpPr>
          <p:nvPr>
            <p:ph type="body" sz="quarter" idx="12"/>
          </p:nvPr>
        </p:nvSpPr>
        <p:spPr>
          <a:xfrm>
            <a:off x="1137438" y="141210"/>
            <a:ext cx="10095242" cy="510438"/>
          </a:xfrm>
        </p:spPr>
        <p:txBody>
          <a:bodyPr vert="horz" lIns="91440" tIns="45720" rIns="91440" bIns="45720" rtlCol="0" anchor="t">
            <a:noAutofit/>
          </a:bodyPr>
          <a:lstStyle/>
          <a:p>
            <a:r>
              <a:rPr lang="en-AU" sz="2800">
                <a:solidFill>
                  <a:schemeClr val="bg1"/>
                </a:solidFill>
                <a:latin typeface="Open Sans"/>
                <a:ea typeface="Open Sans"/>
                <a:cs typeface="Open Sans"/>
              </a:rPr>
              <a:t>Regional Drought Resilience Planning Program</a:t>
            </a:r>
          </a:p>
        </p:txBody>
      </p:sp>
      <p:cxnSp>
        <p:nvCxnSpPr>
          <p:cNvPr id="4" name="Straight Connector 3">
            <a:extLst>
              <a:ext uri="{FF2B5EF4-FFF2-40B4-BE49-F238E27FC236}">
                <a16:creationId xmlns:a16="http://schemas.microsoft.com/office/drawing/2014/main" id="{0C09BAC8-F9F3-4D7D-8E42-EF7304D012E9}"/>
              </a:ext>
              <a:ext uri="{C183D7F6-B498-43B3-948B-1728B52AA6E4}">
                <adec:decorative xmlns:adec="http://schemas.microsoft.com/office/drawing/2017/decorative" val="1"/>
              </a:ext>
            </a:extLst>
          </p:cNvPr>
          <p:cNvCxnSpPr>
            <a:cxnSpLocks/>
          </p:cNvCxnSpPr>
          <p:nvPr/>
        </p:nvCxnSpPr>
        <p:spPr>
          <a:xfrm>
            <a:off x="1137438" y="792226"/>
            <a:ext cx="10095242"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Text Placeholder 2">
            <a:extLst>
              <a:ext uri="{FF2B5EF4-FFF2-40B4-BE49-F238E27FC236}">
                <a16:creationId xmlns:a16="http://schemas.microsoft.com/office/drawing/2014/main" id="{03C8D49C-0357-4220-AA6D-6BAC5D0790C2}"/>
              </a:ext>
            </a:extLst>
          </p:cNvPr>
          <p:cNvSpPr txBox="1">
            <a:spLocks/>
          </p:cNvSpPr>
          <p:nvPr/>
        </p:nvSpPr>
        <p:spPr>
          <a:xfrm>
            <a:off x="1137439" y="795415"/>
            <a:ext cx="10309786" cy="510438"/>
          </a:xfrm>
          <a:prstGeom prst="rect">
            <a:avLst/>
          </a:prstGeom>
        </p:spPr>
        <p:txBody>
          <a:bodyPr vert="horz" lIns="91440" tIns="45720" rIns="91440" bIns="45720" rtlCol="0" anchor="t">
            <a:noAutofit/>
          </a:bodyPr>
          <a:lstStyle>
            <a:lvl1pPr marL="0" indent="0" algn="l" defTabSz="914400" rtl="0" eaLnBrk="1" latinLnBrk="0" hangingPunct="1">
              <a:lnSpc>
                <a:spcPct val="120000"/>
              </a:lnSpc>
              <a:spcBef>
                <a:spcPts val="1000"/>
              </a:spcBef>
              <a:buFont typeface="Arial" panose="020B0604020202020204" pitchFamily="34" charset="0"/>
              <a:buNone/>
              <a:defRPr sz="3400" b="1" kern="1200">
                <a:solidFill>
                  <a:schemeClr val="tx1"/>
                </a:solidFill>
                <a:latin typeface="+mn-lt"/>
                <a:ea typeface="+mn-ea"/>
                <a:cs typeface="+mn-cs"/>
              </a:defRPr>
            </a:lvl1pPr>
            <a:lvl2pPr marL="457200" indent="0" algn="l" defTabSz="914400" rtl="0" eaLnBrk="1" latinLnBrk="0" hangingPunct="1">
              <a:lnSpc>
                <a:spcPct val="120000"/>
              </a:lnSpc>
              <a:spcBef>
                <a:spcPts val="500"/>
              </a:spcBef>
              <a:buFont typeface="Arial" panose="020B0604020202020204" pitchFamily="34" charset="0"/>
              <a:buNone/>
              <a:defRPr sz="3400" b="1" kern="1200">
                <a:solidFill>
                  <a:schemeClr val="tx1"/>
                </a:solidFill>
                <a:latin typeface="+mn-lt"/>
                <a:ea typeface="+mn-ea"/>
                <a:cs typeface="+mn-cs"/>
              </a:defRPr>
            </a:lvl2pPr>
            <a:lvl3pPr marL="914400" indent="0" algn="l" defTabSz="914400" rtl="0" eaLnBrk="1" latinLnBrk="0" hangingPunct="1">
              <a:lnSpc>
                <a:spcPct val="120000"/>
              </a:lnSpc>
              <a:spcBef>
                <a:spcPts val="500"/>
              </a:spcBef>
              <a:buFont typeface="Arial" panose="020B0604020202020204" pitchFamily="34" charset="0"/>
              <a:buNone/>
              <a:defRPr sz="3400" b="1" kern="1200">
                <a:solidFill>
                  <a:schemeClr val="tx1"/>
                </a:solidFill>
                <a:latin typeface="+mn-lt"/>
                <a:ea typeface="+mn-ea"/>
                <a:cs typeface="+mn-cs"/>
              </a:defRPr>
            </a:lvl3pPr>
            <a:lvl4pPr marL="1371600" indent="0" algn="l" defTabSz="914400" rtl="0" eaLnBrk="1" latinLnBrk="0" hangingPunct="1">
              <a:lnSpc>
                <a:spcPct val="120000"/>
              </a:lnSpc>
              <a:spcBef>
                <a:spcPts val="500"/>
              </a:spcBef>
              <a:buFont typeface="Arial" panose="020B0604020202020204" pitchFamily="34" charset="0"/>
              <a:buNone/>
              <a:defRPr sz="3400" b="1" kern="1200">
                <a:solidFill>
                  <a:schemeClr val="tx1"/>
                </a:solidFill>
                <a:latin typeface="+mn-lt"/>
                <a:ea typeface="+mn-ea"/>
                <a:cs typeface="+mn-cs"/>
              </a:defRPr>
            </a:lvl4pPr>
            <a:lvl5pPr marL="1828800" indent="0" algn="l" defTabSz="914400" rtl="0" eaLnBrk="1" latinLnBrk="0" hangingPunct="1">
              <a:lnSpc>
                <a:spcPct val="120000"/>
              </a:lnSpc>
              <a:spcBef>
                <a:spcPts val="500"/>
              </a:spcBef>
              <a:buFont typeface="Arial" panose="020B0604020202020204" pitchFamily="34" charset="0"/>
              <a:buNone/>
              <a:defRPr sz="3400" b="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AU" sz="2000">
                <a:solidFill>
                  <a:schemeClr val="bg1"/>
                </a:solidFill>
                <a:latin typeface="Open Sans"/>
                <a:ea typeface="Open Sans"/>
                <a:cs typeface="Calibri"/>
              </a:rPr>
              <a:t>Application process for Rd 1 and 2 Consortia</a:t>
            </a:r>
          </a:p>
        </p:txBody>
      </p:sp>
      <p:graphicFrame>
        <p:nvGraphicFramePr>
          <p:cNvPr id="2" name="Diagram 1">
            <a:extLst>
              <a:ext uri="{FF2B5EF4-FFF2-40B4-BE49-F238E27FC236}">
                <a16:creationId xmlns:a16="http://schemas.microsoft.com/office/drawing/2014/main" id="{3C7C2CA5-F96E-B531-200E-FF0985B92BC2}"/>
              </a:ext>
            </a:extLst>
          </p:cNvPr>
          <p:cNvGraphicFramePr/>
          <p:nvPr>
            <p:extLst>
              <p:ext uri="{D42A27DB-BD31-4B8C-83A1-F6EECF244321}">
                <p14:modId xmlns:p14="http://schemas.microsoft.com/office/powerpoint/2010/main" val="42569423"/>
              </p:ext>
            </p:extLst>
          </p:nvPr>
        </p:nvGraphicFramePr>
        <p:xfrm>
          <a:off x="1602911" y="967987"/>
          <a:ext cx="9844314" cy="295970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3" name="Rectangle: Rounded Corners 12">
            <a:extLst>
              <a:ext uri="{FF2B5EF4-FFF2-40B4-BE49-F238E27FC236}">
                <a16:creationId xmlns:a16="http://schemas.microsoft.com/office/drawing/2014/main" id="{15A54AEE-4BA6-F08F-62ED-E62D6428008E}"/>
              </a:ext>
            </a:extLst>
          </p:cNvPr>
          <p:cNvSpPr/>
          <p:nvPr/>
        </p:nvSpPr>
        <p:spPr>
          <a:xfrm>
            <a:off x="1602911" y="3386564"/>
            <a:ext cx="2601527" cy="2448936"/>
          </a:xfrm>
          <a:prstGeom prst="roundRect">
            <a:avLst/>
          </a:prstGeom>
          <a:solidFill>
            <a:schemeClr val="bg1"/>
          </a:solidFill>
          <a:ln w="28575">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AU" dirty="0">
                <a:solidFill>
                  <a:srgbClr val="002060"/>
                </a:solidFill>
              </a:rPr>
              <a:t>Lead council for the Consortia with an approved RDR plan to submit the PCG endorsed projects in one application using the </a:t>
            </a:r>
            <a:r>
              <a:rPr lang="en-AU" dirty="0" err="1">
                <a:solidFill>
                  <a:srgbClr val="002060"/>
                </a:solidFill>
              </a:rPr>
              <a:t>SmartyGrants</a:t>
            </a:r>
            <a:r>
              <a:rPr lang="en-AU" dirty="0">
                <a:solidFill>
                  <a:srgbClr val="002060"/>
                </a:solidFill>
              </a:rPr>
              <a:t> portal.</a:t>
            </a:r>
            <a:endParaRPr lang="en-AU" dirty="0">
              <a:solidFill>
                <a:srgbClr val="000000"/>
              </a:solidFill>
            </a:endParaRPr>
          </a:p>
        </p:txBody>
      </p:sp>
      <p:sp>
        <p:nvSpPr>
          <p:cNvPr id="14" name="Rectangle: Rounded Corners 13">
            <a:extLst>
              <a:ext uri="{FF2B5EF4-FFF2-40B4-BE49-F238E27FC236}">
                <a16:creationId xmlns:a16="http://schemas.microsoft.com/office/drawing/2014/main" id="{42023B5E-8D36-97B7-DCC9-BF214DA4FD1A}"/>
              </a:ext>
            </a:extLst>
          </p:cNvPr>
          <p:cNvSpPr/>
          <p:nvPr/>
        </p:nvSpPr>
        <p:spPr>
          <a:xfrm>
            <a:off x="5224304" y="3429000"/>
            <a:ext cx="2601527" cy="2448937"/>
          </a:xfrm>
          <a:prstGeom prst="roundRect">
            <a:avLst/>
          </a:prstGeom>
          <a:solidFill>
            <a:schemeClr val="bg1"/>
          </a:solidFill>
          <a:ln w="28575">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AU" dirty="0">
                <a:solidFill>
                  <a:srgbClr val="002060"/>
                </a:solidFill>
              </a:rPr>
              <a:t>DPIRD assesses the application and notifies lead council of outcome.</a:t>
            </a:r>
          </a:p>
        </p:txBody>
      </p:sp>
      <p:sp>
        <p:nvSpPr>
          <p:cNvPr id="15" name="Rectangle: Rounded Corners 14">
            <a:extLst>
              <a:ext uri="{FF2B5EF4-FFF2-40B4-BE49-F238E27FC236}">
                <a16:creationId xmlns:a16="http://schemas.microsoft.com/office/drawing/2014/main" id="{B3E4E773-5F5B-40E5-C023-02288BF413B2}"/>
              </a:ext>
            </a:extLst>
          </p:cNvPr>
          <p:cNvSpPr/>
          <p:nvPr/>
        </p:nvSpPr>
        <p:spPr>
          <a:xfrm>
            <a:off x="8845698" y="3429000"/>
            <a:ext cx="2601527" cy="2448937"/>
          </a:xfrm>
          <a:prstGeom prst="roundRect">
            <a:avLst/>
          </a:prstGeom>
          <a:solidFill>
            <a:schemeClr val="bg1"/>
          </a:solidFill>
          <a:ln w="28575">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a:solidFill>
                  <a:srgbClr val="002060"/>
                </a:solidFill>
              </a:rPr>
              <a:t>Lead council is issued with new Deed (Rd1) or varied Deed (Rd2)</a:t>
            </a:r>
          </a:p>
        </p:txBody>
      </p:sp>
      <p:sp>
        <p:nvSpPr>
          <p:cNvPr id="8" name="TextBox 7">
            <a:extLst>
              <a:ext uri="{FF2B5EF4-FFF2-40B4-BE49-F238E27FC236}">
                <a16:creationId xmlns:a16="http://schemas.microsoft.com/office/drawing/2014/main" id="{548181D1-E254-83BE-051D-039E55DBB349}"/>
              </a:ext>
            </a:extLst>
          </p:cNvPr>
          <p:cNvSpPr txBox="1"/>
          <p:nvPr/>
        </p:nvSpPr>
        <p:spPr>
          <a:xfrm>
            <a:off x="1663321" y="5919852"/>
            <a:ext cx="10188368" cy="769441"/>
          </a:xfrm>
          <a:prstGeom prst="rect">
            <a:avLst/>
          </a:prstGeom>
          <a:noFill/>
        </p:spPr>
        <p:txBody>
          <a:bodyPr wrap="square" lIns="91440" tIns="45720" rIns="91440" bIns="45720" anchor="t">
            <a:spAutoFit/>
          </a:bodyPr>
          <a:lstStyle/>
          <a:p>
            <a:r>
              <a:rPr lang="en-AU" sz="1100" dirty="0"/>
              <a:t>Rd 1 and 2 process allowed a funding allocation within the original planning application and assessment process. As such, these consortia will undertake a direct application using an Implementation Application Form. This form will be assessed via </a:t>
            </a:r>
            <a:r>
              <a:rPr lang="en-AU" sz="1100" dirty="0" err="1"/>
              <a:t>SmartyGrants</a:t>
            </a:r>
            <a:r>
              <a:rPr lang="en-AU" sz="1100" dirty="0"/>
              <a:t> and new Deeds issue for Rd 1 with lead council or varied Deed for Rd 2 as plans become approved by the NSW and Federal Ministers.</a:t>
            </a:r>
          </a:p>
          <a:p>
            <a:r>
              <a:rPr lang="en-AU" sz="1100" dirty="0"/>
              <a:t>The pre-approved fixed amounts for each consortia are listed in on our website e.g. $250,000 for up to 3, or above this, an additional $100,000.</a:t>
            </a:r>
          </a:p>
        </p:txBody>
      </p:sp>
      <p:sp>
        <p:nvSpPr>
          <p:cNvPr id="18" name="TextBox 17">
            <a:extLst>
              <a:ext uri="{FF2B5EF4-FFF2-40B4-BE49-F238E27FC236}">
                <a16:creationId xmlns:a16="http://schemas.microsoft.com/office/drawing/2014/main" id="{BEA891A2-8D45-4F77-2680-F56F556F3E2F}"/>
              </a:ext>
            </a:extLst>
          </p:cNvPr>
          <p:cNvSpPr txBox="1"/>
          <p:nvPr/>
        </p:nvSpPr>
        <p:spPr>
          <a:xfrm>
            <a:off x="1409188" y="1300524"/>
            <a:ext cx="2992962" cy="461665"/>
          </a:xfrm>
          <a:prstGeom prst="rect">
            <a:avLst/>
          </a:prstGeom>
          <a:noFill/>
        </p:spPr>
        <p:txBody>
          <a:bodyPr wrap="square" lIns="91440" tIns="45720" rIns="91440" bIns="45720" rtlCol="0" anchor="t">
            <a:spAutoFit/>
          </a:bodyPr>
          <a:lstStyle/>
          <a:p>
            <a:pPr algn="ctr"/>
            <a:r>
              <a:rPr lang="en-AU" sz="1200"/>
              <a:t> From September 2024 or as plans are approved</a:t>
            </a:r>
          </a:p>
        </p:txBody>
      </p:sp>
      <p:sp>
        <p:nvSpPr>
          <p:cNvPr id="20" name="TextBox 19">
            <a:extLst>
              <a:ext uri="{FF2B5EF4-FFF2-40B4-BE49-F238E27FC236}">
                <a16:creationId xmlns:a16="http://schemas.microsoft.com/office/drawing/2014/main" id="{3FEC1C24-D5C3-F683-1594-B03DAF4A2109}"/>
              </a:ext>
            </a:extLst>
          </p:cNvPr>
          <p:cNvSpPr txBox="1"/>
          <p:nvPr/>
        </p:nvSpPr>
        <p:spPr>
          <a:xfrm>
            <a:off x="5757671" y="1428222"/>
            <a:ext cx="1536471" cy="276999"/>
          </a:xfrm>
          <a:prstGeom prst="rect">
            <a:avLst/>
          </a:prstGeom>
          <a:noFill/>
        </p:spPr>
        <p:txBody>
          <a:bodyPr wrap="square" lIns="91440" tIns="45720" rIns="91440" bIns="45720" rtlCol="0" anchor="t">
            <a:spAutoFit/>
          </a:bodyPr>
          <a:lstStyle/>
          <a:p>
            <a:r>
              <a:rPr lang="en-AU" sz="1200"/>
              <a:t>From October 2024</a:t>
            </a:r>
          </a:p>
        </p:txBody>
      </p:sp>
      <p:sp>
        <p:nvSpPr>
          <p:cNvPr id="21" name="TextBox 20">
            <a:extLst>
              <a:ext uri="{FF2B5EF4-FFF2-40B4-BE49-F238E27FC236}">
                <a16:creationId xmlns:a16="http://schemas.microsoft.com/office/drawing/2014/main" id="{18F5594F-7B32-329D-5D5A-1DAFAEE24C3D}"/>
              </a:ext>
            </a:extLst>
          </p:cNvPr>
          <p:cNvSpPr txBox="1"/>
          <p:nvPr/>
        </p:nvSpPr>
        <p:spPr>
          <a:xfrm>
            <a:off x="8928291" y="1428221"/>
            <a:ext cx="2508677" cy="285757"/>
          </a:xfrm>
          <a:prstGeom prst="rect">
            <a:avLst/>
          </a:prstGeom>
          <a:noFill/>
        </p:spPr>
        <p:txBody>
          <a:bodyPr wrap="square" lIns="91440" tIns="45720" rIns="91440" bIns="45720" rtlCol="0" anchor="t">
            <a:spAutoFit/>
          </a:bodyPr>
          <a:lstStyle/>
          <a:p>
            <a:pPr algn="ctr"/>
            <a:r>
              <a:rPr lang="en-AU" sz="1200"/>
              <a:t>As plans are approved</a:t>
            </a:r>
            <a:endParaRPr lang="en-US"/>
          </a:p>
        </p:txBody>
      </p:sp>
    </p:spTree>
    <p:extLst>
      <p:ext uri="{BB962C8B-B14F-4D97-AF65-F5344CB8AC3E}">
        <p14:creationId xmlns:p14="http://schemas.microsoft.com/office/powerpoint/2010/main" val="41246980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67CADAC-6EAD-4868-A7B7-8B6A27DEF40C}"/>
              </a:ext>
            </a:extLst>
          </p:cNvPr>
          <p:cNvPicPr>
            <a:picLocks noChangeAspect="1"/>
          </p:cNvPicPr>
          <p:nvPr/>
        </p:nvPicPr>
        <p:blipFill>
          <a:blip r:embed="rId3"/>
          <a:stretch>
            <a:fillRect/>
          </a:stretch>
        </p:blipFill>
        <p:spPr>
          <a:xfrm>
            <a:off x="0" y="0"/>
            <a:ext cx="12192000" cy="1359017"/>
          </a:xfrm>
          <a:prstGeom prst="rect">
            <a:avLst/>
          </a:prstGeom>
        </p:spPr>
      </p:pic>
      <p:sp>
        <p:nvSpPr>
          <p:cNvPr id="3" name="Text Placeholder 2"/>
          <p:cNvSpPr>
            <a:spLocks noGrp="1"/>
          </p:cNvSpPr>
          <p:nvPr>
            <p:ph type="body" sz="quarter" idx="12"/>
          </p:nvPr>
        </p:nvSpPr>
        <p:spPr>
          <a:xfrm>
            <a:off x="1137438" y="141210"/>
            <a:ext cx="10095242" cy="510438"/>
          </a:xfrm>
        </p:spPr>
        <p:txBody>
          <a:bodyPr vert="horz" lIns="91440" tIns="45720" rIns="91440" bIns="45720" rtlCol="0" anchor="t">
            <a:noAutofit/>
          </a:bodyPr>
          <a:lstStyle/>
          <a:p>
            <a:r>
              <a:rPr lang="en-AU" sz="2800" dirty="0">
                <a:solidFill>
                  <a:schemeClr val="bg1"/>
                </a:solidFill>
                <a:latin typeface="Open Sans"/>
                <a:ea typeface="Open Sans"/>
                <a:cs typeface="Open Sans"/>
              </a:rPr>
              <a:t>Regional Drought Resilience Planning Program</a:t>
            </a:r>
          </a:p>
        </p:txBody>
      </p:sp>
      <p:cxnSp>
        <p:nvCxnSpPr>
          <p:cNvPr id="4" name="Straight Connector 3">
            <a:extLst>
              <a:ext uri="{FF2B5EF4-FFF2-40B4-BE49-F238E27FC236}">
                <a16:creationId xmlns:a16="http://schemas.microsoft.com/office/drawing/2014/main" id="{0C09BAC8-F9F3-4D7D-8E42-EF7304D012E9}"/>
              </a:ext>
              <a:ext uri="{C183D7F6-B498-43B3-948B-1728B52AA6E4}">
                <adec:decorative xmlns:adec="http://schemas.microsoft.com/office/drawing/2017/decorative" val="1"/>
              </a:ext>
            </a:extLst>
          </p:cNvPr>
          <p:cNvCxnSpPr>
            <a:cxnSpLocks/>
          </p:cNvCxnSpPr>
          <p:nvPr/>
        </p:nvCxnSpPr>
        <p:spPr>
          <a:xfrm>
            <a:off x="1137438" y="792226"/>
            <a:ext cx="10095242"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Text Placeholder 2">
            <a:extLst>
              <a:ext uri="{FF2B5EF4-FFF2-40B4-BE49-F238E27FC236}">
                <a16:creationId xmlns:a16="http://schemas.microsoft.com/office/drawing/2014/main" id="{03C8D49C-0357-4220-AA6D-6BAC5D0790C2}"/>
              </a:ext>
            </a:extLst>
          </p:cNvPr>
          <p:cNvSpPr txBox="1">
            <a:spLocks/>
          </p:cNvSpPr>
          <p:nvPr/>
        </p:nvSpPr>
        <p:spPr>
          <a:xfrm>
            <a:off x="1137439" y="795415"/>
            <a:ext cx="10309786" cy="510438"/>
          </a:xfrm>
          <a:prstGeom prst="rect">
            <a:avLst/>
          </a:prstGeom>
        </p:spPr>
        <p:txBody>
          <a:bodyPr vert="horz" lIns="91440" tIns="45720" rIns="91440" bIns="45720" rtlCol="0" anchor="t">
            <a:noAutofit/>
          </a:bodyPr>
          <a:lstStyle>
            <a:lvl1pPr marL="0" indent="0" algn="l" defTabSz="914400" rtl="0" eaLnBrk="1" latinLnBrk="0" hangingPunct="1">
              <a:lnSpc>
                <a:spcPct val="120000"/>
              </a:lnSpc>
              <a:spcBef>
                <a:spcPts val="1000"/>
              </a:spcBef>
              <a:buFont typeface="Arial" panose="020B0604020202020204" pitchFamily="34" charset="0"/>
              <a:buNone/>
              <a:defRPr sz="3400" b="1" kern="1200">
                <a:solidFill>
                  <a:schemeClr val="tx1"/>
                </a:solidFill>
                <a:latin typeface="+mn-lt"/>
                <a:ea typeface="+mn-ea"/>
                <a:cs typeface="+mn-cs"/>
              </a:defRPr>
            </a:lvl1pPr>
            <a:lvl2pPr marL="457200" indent="0" algn="l" defTabSz="914400" rtl="0" eaLnBrk="1" latinLnBrk="0" hangingPunct="1">
              <a:lnSpc>
                <a:spcPct val="120000"/>
              </a:lnSpc>
              <a:spcBef>
                <a:spcPts val="500"/>
              </a:spcBef>
              <a:buFont typeface="Arial" panose="020B0604020202020204" pitchFamily="34" charset="0"/>
              <a:buNone/>
              <a:defRPr sz="3400" b="1" kern="1200">
                <a:solidFill>
                  <a:schemeClr val="tx1"/>
                </a:solidFill>
                <a:latin typeface="+mn-lt"/>
                <a:ea typeface="+mn-ea"/>
                <a:cs typeface="+mn-cs"/>
              </a:defRPr>
            </a:lvl2pPr>
            <a:lvl3pPr marL="914400" indent="0" algn="l" defTabSz="914400" rtl="0" eaLnBrk="1" latinLnBrk="0" hangingPunct="1">
              <a:lnSpc>
                <a:spcPct val="120000"/>
              </a:lnSpc>
              <a:spcBef>
                <a:spcPts val="500"/>
              </a:spcBef>
              <a:buFont typeface="Arial" panose="020B0604020202020204" pitchFamily="34" charset="0"/>
              <a:buNone/>
              <a:defRPr sz="3400" b="1" kern="1200">
                <a:solidFill>
                  <a:schemeClr val="tx1"/>
                </a:solidFill>
                <a:latin typeface="+mn-lt"/>
                <a:ea typeface="+mn-ea"/>
                <a:cs typeface="+mn-cs"/>
              </a:defRPr>
            </a:lvl3pPr>
            <a:lvl4pPr marL="1371600" indent="0" algn="l" defTabSz="914400" rtl="0" eaLnBrk="1" latinLnBrk="0" hangingPunct="1">
              <a:lnSpc>
                <a:spcPct val="120000"/>
              </a:lnSpc>
              <a:spcBef>
                <a:spcPts val="500"/>
              </a:spcBef>
              <a:buFont typeface="Arial" panose="020B0604020202020204" pitchFamily="34" charset="0"/>
              <a:buNone/>
              <a:defRPr sz="3400" b="1" kern="1200">
                <a:solidFill>
                  <a:schemeClr val="tx1"/>
                </a:solidFill>
                <a:latin typeface="+mn-lt"/>
                <a:ea typeface="+mn-ea"/>
                <a:cs typeface="+mn-cs"/>
              </a:defRPr>
            </a:lvl4pPr>
            <a:lvl5pPr marL="1828800" indent="0" algn="l" defTabSz="914400" rtl="0" eaLnBrk="1" latinLnBrk="0" hangingPunct="1">
              <a:lnSpc>
                <a:spcPct val="120000"/>
              </a:lnSpc>
              <a:spcBef>
                <a:spcPts val="500"/>
              </a:spcBef>
              <a:buFont typeface="Arial" panose="020B0604020202020204" pitchFamily="34" charset="0"/>
              <a:buNone/>
              <a:defRPr sz="3400" b="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AU" sz="2000" dirty="0">
                <a:solidFill>
                  <a:schemeClr val="bg1"/>
                </a:solidFill>
                <a:latin typeface="Open Sans"/>
                <a:ea typeface="Open Sans"/>
                <a:cs typeface="Calibri"/>
              </a:rPr>
              <a:t>Frequent Questions &amp; Answers </a:t>
            </a:r>
            <a:endParaRPr lang="en-AU" sz="2400" dirty="0">
              <a:solidFill>
                <a:schemeClr val="bg1"/>
              </a:solidFill>
              <a:latin typeface="Open Sans"/>
              <a:ea typeface="Open Sans"/>
              <a:cs typeface="Open Sans"/>
            </a:endParaRPr>
          </a:p>
        </p:txBody>
      </p:sp>
      <p:sp>
        <p:nvSpPr>
          <p:cNvPr id="5" name="Rectangle 4">
            <a:extLst>
              <a:ext uri="{FF2B5EF4-FFF2-40B4-BE49-F238E27FC236}">
                <a16:creationId xmlns:a16="http://schemas.microsoft.com/office/drawing/2014/main" id="{1A528293-F904-2E40-7CC0-ADEE4B1C3E20}"/>
              </a:ext>
            </a:extLst>
          </p:cNvPr>
          <p:cNvSpPr/>
          <p:nvPr/>
        </p:nvSpPr>
        <p:spPr>
          <a:xfrm>
            <a:off x="626724" y="5465852"/>
            <a:ext cx="1387011" cy="111988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extBox 1">
            <a:extLst>
              <a:ext uri="{FF2B5EF4-FFF2-40B4-BE49-F238E27FC236}">
                <a16:creationId xmlns:a16="http://schemas.microsoft.com/office/drawing/2014/main" id="{C23F477D-43AC-2221-C574-653F75CD30ED}"/>
              </a:ext>
            </a:extLst>
          </p:cNvPr>
          <p:cNvSpPr txBox="1"/>
          <p:nvPr/>
        </p:nvSpPr>
        <p:spPr>
          <a:xfrm>
            <a:off x="626724" y="1682475"/>
            <a:ext cx="11229654" cy="4801314"/>
          </a:xfrm>
          <a:prstGeom prst="rect">
            <a:avLst/>
          </a:prstGeom>
          <a:noFill/>
        </p:spPr>
        <p:txBody>
          <a:bodyPr wrap="square" lIns="91440" tIns="45720" rIns="91440" bIns="45720" rtlCol="0" anchor="t">
            <a:spAutoFit/>
          </a:bodyPr>
          <a:lstStyle/>
          <a:p>
            <a:pPr marL="342900" indent="-342900">
              <a:buAutoNum type="arabicPeriod"/>
            </a:pPr>
            <a:r>
              <a:rPr lang="en-AU" sz="1600" b="1" dirty="0">
                <a:ea typeface="Calibri"/>
                <a:cs typeface="Calibri"/>
              </a:rPr>
              <a:t>When will the application process open? </a:t>
            </a:r>
            <a:r>
              <a:rPr lang="en-AU" sz="1600" dirty="0">
                <a:ea typeface="Calibri"/>
                <a:cs typeface="Calibri"/>
              </a:rPr>
              <a:t>We are finalising the forms now while plans are being approved, aiming to have these ready next week.</a:t>
            </a:r>
            <a:endParaRPr lang="en-US" dirty="0"/>
          </a:p>
          <a:p>
            <a:pPr marL="342900" indent="-342900">
              <a:buAutoNum type="arabicPeriod"/>
            </a:pPr>
            <a:r>
              <a:rPr lang="en-AU" sz="1600" b="1" dirty="0">
                <a:ea typeface="Calibri"/>
                <a:cs typeface="Calibri"/>
              </a:rPr>
              <a:t>How will the milestones be structured? </a:t>
            </a:r>
            <a:r>
              <a:rPr lang="en-AU" sz="1600" dirty="0">
                <a:ea typeface="Calibri"/>
                <a:cs typeface="Calibri"/>
              </a:rPr>
              <a:t>We are aiming to  have 2 milestones; 4. pay 100% upfront, 5. a final report.</a:t>
            </a:r>
            <a:endParaRPr lang="en-AU" dirty="0"/>
          </a:p>
          <a:p>
            <a:pPr marL="342900" indent="-342900">
              <a:buAutoNum type="arabicPeriod"/>
            </a:pPr>
            <a:r>
              <a:rPr lang="en-AU" sz="1600" b="1" dirty="0">
                <a:ea typeface="Calibri"/>
                <a:cs typeface="Calibri"/>
              </a:rPr>
              <a:t>Can I use planning underspend with the new grant?</a:t>
            </a:r>
            <a:r>
              <a:rPr lang="en-AU" sz="1600" dirty="0">
                <a:ea typeface="Calibri"/>
                <a:cs typeface="Calibri"/>
              </a:rPr>
              <a:t> Yes, you can apply to use these funds to support the planning component of your activities e.g. such as how you might evaluate the outcomes.</a:t>
            </a:r>
            <a:endParaRPr lang="en-AU" dirty="0"/>
          </a:p>
          <a:p>
            <a:pPr marL="342900" indent="-342900">
              <a:buAutoNum type="arabicPeriod"/>
            </a:pPr>
            <a:r>
              <a:rPr lang="en-AU" sz="1600" b="1" dirty="0">
                <a:ea typeface="Calibri"/>
                <a:cs typeface="Calibri"/>
              </a:rPr>
              <a:t>Can I apply for less than the grant amount? </a:t>
            </a:r>
            <a:r>
              <a:rPr lang="en-AU" sz="1600" dirty="0">
                <a:ea typeface="Calibri"/>
                <a:cs typeface="Calibri"/>
              </a:rPr>
              <a:t>Yes, if your activity/activities does not require the full amount, only apply for what is required, or </a:t>
            </a:r>
            <a:r>
              <a:rPr lang="en-AU" sz="1600" dirty="0" err="1">
                <a:ea typeface="Calibri"/>
                <a:cs typeface="Calibri"/>
              </a:rPr>
              <a:t>achieveable</a:t>
            </a:r>
            <a:r>
              <a:rPr lang="en-AU" sz="1600" dirty="0">
                <a:ea typeface="Calibri"/>
                <a:cs typeface="Calibri"/>
              </a:rPr>
              <a:t> for the timeframe.</a:t>
            </a:r>
          </a:p>
          <a:p>
            <a:pPr marL="342900" indent="-342900">
              <a:buAutoNum type="arabicPeriod"/>
            </a:pPr>
            <a:r>
              <a:rPr lang="en-AU" sz="1600" b="1" dirty="0">
                <a:ea typeface="Calibri"/>
                <a:cs typeface="Calibri"/>
              </a:rPr>
              <a:t>Why is the deadline for delivery end June 2025? </a:t>
            </a:r>
            <a:r>
              <a:rPr lang="en-AU" sz="1600" dirty="0">
                <a:ea typeface="Calibri"/>
                <a:cs typeface="Calibri"/>
              </a:rPr>
              <a:t>This is when the current 4-year National Partnership Agreement between DPIRD and the Commonwealth finishes.</a:t>
            </a:r>
          </a:p>
          <a:p>
            <a:pPr marL="342900" indent="-342900">
              <a:buAutoNum type="arabicPeriod"/>
            </a:pPr>
            <a:r>
              <a:rPr lang="en-AU" sz="1600" b="1" dirty="0">
                <a:ea typeface="Calibri"/>
                <a:cs typeface="Calibri"/>
              </a:rPr>
              <a:t>Can I get an extension to deliver beyond end June 2025? </a:t>
            </a:r>
            <a:r>
              <a:rPr lang="en-AU" sz="1600" dirty="0">
                <a:ea typeface="Calibri"/>
                <a:cs typeface="Calibri"/>
              </a:rPr>
              <a:t>Not at this stage, noting that a further 4 years of implementation funds may be negotiated between governments, however the outcome won't be known until mid 2025. </a:t>
            </a:r>
          </a:p>
          <a:p>
            <a:pPr marL="342900" indent="-342900">
              <a:buAutoNum type="arabicPeriod"/>
            </a:pPr>
            <a:r>
              <a:rPr lang="en-AU" sz="1600" b="1" dirty="0">
                <a:ea typeface="Calibri"/>
                <a:cs typeface="Calibri"/>
              </a:rPr>
              <a:t>Can another council in the consortia sign be the lead on the Deed?</a:t>
            </a:r>
            <a:r>
              <a:rPr lang="en-AU" sz="1600" dirty="0">
                <a:ea typeface="Calibri"/>
                <a:cs typeface="Calibri"/>
              </a:rPr>
              <a:t> No, as this would further delay the assessment and deed process making the timeframes unachievable. Councils must negotiate between themselves the distribution of delivery tasks.</a:t>
            </a:r>
          </a:p>
          <a:p>
            <a:pPr marL="342900" indent="-342900">
              <a:buAutoNum type="arabicPeriod"/>
            </a:pPr>
            <a:r>
              <a:rPr lang="en-AU" sz="1600" b="1" dirty="0">
                <a:ea typeface="Calibri"/>
                <a:cs typeface="Calibri"/>
              </a:rPr>
              <a:t>Does the $50,000 'resource' need to be employed by the lead council?. </a:t>
            </a:r>
            <a:r>
              <a:rPr lang="en-AU" sz="1600" dirty="0">
                <a:ea typeface="Calibri"/>
                <a:cs typeface="Calibri"/>
              </a:rPr>
              <a:t>No, if the PCG endorses the resource being commissioned to be within a council (other than the lead) of the PCG, the lead (Deed signatory) council can re-issue those funds to the other council through an agreement between councils, however the lead council remains the risk holder of delivery.</a:t>
            </a:r>
          </a:p>
          <a:p>
            <a:pPr marL="342900" indent="-342900">
              <a:buAutoNum type="arabicPeriod"/>
            </a:pPr>
            <a:r>
              <a:rPr lang="en-AU" sz="1600" b="1" dirty="0">
                <a:ea typeface="Calibri"/>
                <a:cs typeface="Calibri"/>
              </a:rPr>
              <a:t>How should the money be spilt across the councils? </a:t>
            </a:r>
            <a:r>
              <a:rPr lang="en-AU" sz="1600" dirty="0">
                <a:ea typeface="Calibri"/>
                <a:cs typeface="Calibri"/>
              </a:rPr>
              <a:t>This should be discussed and agreed by PCGs who should consider the proportion of funds needed to complete the activity in relation to the size of the communities the activities are servicing.</a:t>
            </a:r>
          </a:p>
          <a:p>
            <a:pPr marL="342900" indent="-342900">
              <a:buAutoNum type="arabicPeriod"/>
            </a:pPr>
            <a:endParaRPr lang="en-AU" dirty="0">
              <a:ea typeface="Calibri"/>
              <a:cs typeface="Calibri"/>
            </a:endParaRPr>
          </a:p>
        </p:txBody>
      </p:sp>
    </p:spTree>
    <p:extLst>
      <p:ext uri="{BB962C8B-B14F-4D97-AF65-F5344CB8AC3E}">
        <p14:creationId xmlns:p14="http://schemas.microsoft.com/office/powerpoint/2010/main" val="2004778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67CADAC-6EAD-4868-A7B7-8B6A27DEF40C}"/>
              </a:ext>
            </a:extLst>
          </p:cNvPr>
          <p:cNvPicPr>
            <a:picLocks noChangeAspect="1"/>
          </p:cNvPicPr>
          <p:nvPr/>
        </p:nvPicPr>
        <p:blipFill>
          <a:blip r:embed="rId3"/>
          <a:stretch>
            <a:fillRect/>
          </a:stretch>
        </p:blipFill>
        <p:spPr>
          <a:xfrm>
            <a:off x="0" y="0"/>
            <a:ext cx="12192000" cy="1359017"/>
          </a:xfrm>
          <a:prstGeom prst="rect">
            <a:avLst/>
          </a:prstGeom>
        </p:spPr>
      </p:pic>
      <p:sp>
        <p:nvSpPr>
          <p:cNvPr id="3" name="Text Placeholder 2"/>
          <p:cNvSpPr>
            <a:spLocks noGrp="1"/>
          </p:cNvSpPr>
          <p:nvPr>
            <p:ph type="body" sz="quarter" idx="12"/>
          </p:nvPr>
        </p:nvSpPr>
        <p:spPr>
          <a:xfrm>
            <a:off x="1137438" y="141210"/>
            <a:ext cx="10095242" cy="510438"/>
          </a:xfrm>
        </p:spPr>
        <p:txBody>
          <a:bodyPr vert="horz" lIns="91440" tIns="45720" rIns="91440" bIns="45720" rtlCol="0" anchor="t">
            <a:noAutofit/>
          </a:bodyPr>
          <a:lstStyle/>
          <a:p>
            <a:r>
              <a:rPr lang="en-AU" sz="2800">
                <a:solidFill>
                  <a:schemeClr val="bg1"/>
                </a:solidFill>
                <a:latin typeface="Open Sans"/>
                <a:ea typeface="Open Sans"/>
                <a:cs typeface="Open Sans"/>
              </a:rPr>
              <a:t>Regional Drought Resilience Planning Program</a:t>
            </a:r>
          </a:p>
        </p:txBody>
      </p:sp>
      <p:cxnSp>
        <p:nvCxnSpPr>
          <p:cNvPr id="4" name="Straight Connector 3">
            <a:extLst>
              <a:ext uri="{FF2B5EF4-FFF2-40B4-BE49-F238E27FC236}">
                <a16:creationId xmlns:a16="http://schemas.microsoft.com/office/drawing/2014/main" id="{0C09BAC8-F9F3-4D7D-8E42-EF7304D012E9}"/>
              </a:ext>
              <a:ext uri="{C183D7F6-B498-43B3-948B-1728B52AA6E4}">
                <adec:decorative xmlns:adec="http://schemas.microsoft.com/office/drawing/2017/decorative" val="1"/>
              </a:ext>
            </a:extLst>
          </p:cNvPr>
          <p:cNvCxnSpPr>
            <a:cxnSpLocks/>
          </p:cNvCxnSpPr>
          <p:nvPr/>
        </p:nvCxnSpPr>
        <p:spPr>
          <a:xfrm>
            <a:off x="1137438" y="792226"/>
            <a:ext cx="10095242"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Text Placeholder 2">
            <a:extLst>
              <a:ext uri="{FF2B5EF4-FFF2-40B4-BE49-F238E27FC236}">
                <a16:creationId xmlns:a16="http://schemas.microsoft.com/office/drawing/2014/main" id="{03C8D49C-0357-4220-AA6D-6BAC5D0790C2}"/>
              </a:ext>
            </a:extLst>
          </p:cNvPr>
          <p:cNvSpPr txBox="1">
            <a:spLocks/>
          </p:cNvSpPr>
          <p:nvPr/>
        </p:nvSpPr>
        <p:spPr>
          <a:xfrm>
            <a:off x="1137439" y="795415"/>
            <a:ext cx="10309786" cy="510438"/>
          </a:xfrm>
          <a:prstGeom prst="rect">
            <a:avLst/>
          </a:prstGeom>
        </p:spPr>
        <p:txBody>
          <a:bodyPr vert="horz" lIns="91440" tIns="45720" rIns="91440" bIns="45720" rtlCol="0" anchor="t">
            <a:noAutofit/>
          </a:bodyPr>
          <a:lstStyle>
            <a:lvl1pPr marL="0" indent="0" algn="l" defTabSz="914400" rtl="0" eaLnBrk="1" latinLnBrk="0" hangingPunct="1">
              <a:lnSpc>
                <a:spcPct val="120000"/>
              </a:lnSpc>
              <a:spcBef>
                <a:spcPts val="1000"/>
              </a:spcBef>
              <a:buFont typeface="Arial" panose="020B0604020202020204" pitchFamily="34" charset="0"/>
              <a:buNone/>
              <a:defRPr sz="3400" b="1" kern="1200">
                <a:solidFill>
                  <a:schemeClr val="tx1"/>
                </a:solidFill>
                <a:latin typeface="+mn-lt"/>
                <a:ea typeface="+mn-ea"/>
                <a:cs typeface="+mn-cs"/>
              </a:defRPr>
            </a:lvl1pPr>
            <a:lvl2pPr marL="457200" indent="0" algn="l" defTabSz="914400" rtl="0" eaLnBrk="1" latinLnBrk="0" hangingPunct="1">
              <a:lnSpc>
                <a:spcPct val="120000"/>
              </a:lnSpc>
              <a:spcBef>
                <a:spcPts val="500"/>
              </a:spcBef>
              <a:buFont typeface="Arial" panose="020B0604020202020204" pitchFamily="34" charset="0"/>
              <a:buNone/>
              <a:defRPr sz="3400" b="1" kern="1200">
                <a:solidFill>
                  <a:schemeClr val="tx1"/>
                </a:solidFill>
                <a:latin typeface="+mn-lt"/>
                <a:ea typeface="+mn-ea"/>
                <a:cs typeface="+mn-cs"/>
              </a:defRPr>
            </a:lvl2pPr>
            <a:lvl3pPr marL="914400" indent="0" algn="l" defTabSz="914400" rtl="0" eaLnBrk="1" latinLnBrk="0" hangingPunct="1">
              <a:lnSpc>
                <a:spcPct val="120000"/>
              </a:lnSpc>
              <a:spcBef>
                <a:spcPts val="500"/>
              </a:spcBef>
              <a:buFont typeface="Arial" panose="020B0604020202020204" pitchFamily="34" charset="0"/>
              <a:buNone/>
              <a:defRPr sz="3400" b="1" kern="1200">
                <a:solidFill>
                  <a:schemeClr val="tx1"/>
                </a:solidFill>
                <a:latin typeface="+mn-lt"/>
                <a:ea typeface="+mn-ea"/>
                <a:cs typeface="+mn-cs"/>
              </a:defRPr>
            </a:lvl3pPr>
            <a:lvl4pPr marL="1371600" indent="0" algn="l" defTabSz="914400" rtl="0" eaLnBrk="1" latinLnBrk="0" hangingPunct="1">
              <a:lnSpc>
                <a:spcPct val="120000"/>
              </a:lnSpc>
              <a:spcBef>
                <a:spcPts val="500"/>
              </a:spcBef>
              <a:buFont typeface="Arial" panose="020B0604020202020204" pitchFamily="34" charset="0"/>
              <a:buNone/>
              <a:defRPr sz="3400" b="1" kern="1200">
                <a:solidFill>
                  <a:schemeClr val="tx1"/>
                </a:solidFill>
                <a:latin typeface="+mn-lt"/>
                <a:ea typeface="+mn-ea"/>
                <a:cs typeface="+mn-cs"/>
              </a:defRPr>
            </a:lvl4pPr>
            <a:lvl5pPr marL="1828800" indent="0" algn="l" defTabSz="914400" rtl="0" eaLnBrk="1" latinLnBrk="0" hangingPunct="1">
              <a:lnSpc>
                <a:spcPct val="120000"/>
              </a:lnSpc>
              <a:spcBef>
                <a:spcPts val="500"/>
              </a:spcBef>
              <a:buFont typeface="Arial" panose="020B0604020202020204" pitchFamily="34" charset="0"/>
              <a:buNone/>
              <a:defRPr sz="3400" b="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AU" sz="2000" dirty="0">
                <a:solidFill>
                  <a:schemeClr val="bg1"/>
                </a:solidFill>
                <a:latin typeface="Open Sans"/>
                <a:ea typeface="Open Sans"/>
                <a:cs typeface="Calibri"/>
              </a:rPr>
              <a:t>Contacts</a:t>
            </a:r>
          </a:p>
        </p:txBody>
      </p:sp>
      <p:pic>
        <p:nvPicPr>
          <p:cNvPr id="9" name="Graphic 8" descr="Questions with solid fill">
            <a:extLst>
              <a:ext uri="{FF2B5EF4-FFF2-40B4-BE49-F238E27FC236}">
                <a16:creationId xmlns:a16="http://schemas.microsoft.com/office/drawing/2014/main" id="{A1CF2B84-6BA6-DC2C-1C42-06ADC0067AD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44623" y="1587642"/>
            <a:ext cx="2000250" cy="2021417"/>
          </a:xfrm>
          <a:prstGeom prst="rect">
            <a:avLst/>
          </a:prstGeom>
        </p:spPr>
      </p:pic>
      <p:sp>
        <p:nvSpPr>
          <p:cNvPr id="2" name="TextBox 1">
            <a:extLst>
              <a:ext uri="{FF2B5EF4-FFF2-40B4-BE49-F238E27FC236}">
                <a16:creationId xmlns:a16="http://schemas.microsoft.com/office/drawing/2014/main" id="{C23F477D-43AC-2221-C574-653F75CD30ED}"/>
              </a:ext>
            </a:extLst>
          </p:cNvPr>
          <p:cNvSpPr txBox="1"/>
          <p:nvPr/>
        </p:nvSpPr>
        <p:spPr>
          <a:xfrm>
            <a:off x="5254389" y="1953057"/>
            <a:ext cx="4326340" cy="2585323"/>
          </a:xfrm>
          <a:prstGeom prst="rect">
            <a:avLst/>
          </a:prstGeom>
          <a:noFill/>
        </p:spPr>
        <p:txBody>
          <a:bodyPr wrap="square" lIns="91440" tIns="45720" rIns="91440" bIns="45720" rtlCol="0" anchor="t">
            <a:spAutoFit/>
          </a:bodyPr>
          <a:lstStyle/>
          <a:p>
            <a:r>
              <a:rPr lang="en-AU"/>
              <a:t>Please contact us at </a:t>
            </a:r>
            <a:r>
              <a:rPr lang="en-AU">
                <a:hlinkClick r:id="rId6"/>
              </a:rPr>
              <a:t>drought@dpird.nsw.gov.au</a:t>
            </a:r>
            <a:endParaRPr lang="en-AU"/>
          </a:p>
          <a:p>
            <a:endParaRPr lang="en-AU"/>
          </a:p>
          <a:p>
            <a:r>
              <a:rPr lang="en-AU"/>
              <a:t>Also reach out to your Economic Development team member in your region</a:t>
            </a:r>
          </a:p>
          <a:p>
            <a:r>
              <a:rPr lang="en-AU"/>
              <a:t>as members of your PCG.</a:t>
            </a:r>
            <a:endParaRPr lang="en-AU">
              <a:ea typeface="Calibri"/>
              <a:cs typeface="Calibri"/>
            </a:endParaRPr>
          </a:p>
          <a:p>
            <a:endParaRPr lang="en-AU"/>
          </a:p>
          <a:p>
            <a:r>
              <a:rPr lang="en-AU"/>
              <a:t>These slides and FAQs will be distributed to each consortium following today.</a:t>
            </a:r>
          </a:p>
        </p:txBody>
      </p:sp>
    </p:spTree>
    <p:extLst>
      <p:ext uri="{BB962C8B-B14F-4D97-AF65-F5344CB8AC3E}">
        <p14:creationId xmlns:p14="http://schemas.microsoft.com/office/powerpoint/2010/main" val="31213761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67CADAC-6EAD-4868-A7B7-8B6A27DEF40C}"/>
              </a:ext>
            </a:extLst>
          </p:cNvPr>
          <p:cNvPicPr>
            <a:picLocks noChangeAspect="1"/>
          </p:cNvPicPr>
          <p:nvPr/>
        </p:nvPicPr>
        <p:blipFill>
          <a:blip r:embed="rId3"/>
          <a:stretch>
            <a:fillRect/>
          </a:stretch>
        </p:blipFill>
        <p:spPr>
          <a:xfrm>
            <a:off x="0" y="0"/>
            <a:ext cx="12192000" cy="1359017"/>
          </a:xfrm>
          <a:prstGeom prst="rect">
            <a:avLst/>
          </a:prstGeom>
        </p:spPr>
      </p:pic>
      <p:sp>
        <p:nvSpPr>
          <p:cNvPr id="3" name="Text Placeholder 2"/>
          <p:cNvSpPr>
            <a:spLocks noGrp="1"/>
          </p:cNvSpPr>
          <p:nvPr>
            <p:ph type="body" sz="quarter" idx="12"/>
          </p:nvPr>
        </p:nvSpPr>
        <p:spPr>
          <a:xfrm>
            <a:off x="1137438" y="141210"/>
            <a:ext cx="10496544" cy="510438"/>
          </a:xfrm>
        </p:spPr>
        <p:txBody>
          <a:bodyPr vert="horz" lIns="91440" tIns="45720" rIns="91440" bIns="45720" rtlCol="0" anchor="t">
            <a:noAutofit/>
          </a:bodyPr>
          <a:lstStyle/>
          <a:p>
            <a:r>
              <a:rPr lang="en-AU" sz="2400" dirty="0">
                <a:solidFill>
                  <a:schemeClr val="bg1"/>
                </a:solidFill>
                <a:latin typeface="Open Sans"/>
                <a:ea typeface="Open Sans"/>
                <a:cs typeface="Open Sans"/>
              </a:rPr>
              <a:t>Department of Primary Industries and Regional Development</a:t>
            </a:r>
          </a:p>
        </p:txBody>
      </p:sp>
      <p:cxnSp>
        <p:nvCxnSpPr>
          <p:cNvPr id="4" name="Straight Connector 3">
            <a:extLst>
              <a:ext uri="{FF2B5EF4-FFF2-40B4-BE49-F238E27FC236}">
                <a16:creationId xmlns:a16="http://schemas.microsoft.com/office/drawing/2014/main" id="{0C09BAC8-F9F3-4D7D-8E42-EF7304D012E9}"/>
              </a:ext>
              <a:ext uri="{C183D7F6-B498-43B3-948B-1728B52AA6E4}">
                <adec:decorative xmlns:adec="http://schemas.microsoft.com/office/drawing/2017/decorative" val="1"/>
              </a:ext>
            </a:extLst>
          </p:cNvPr>
          <p:cNvCxnSpPr>
            <a:cxnSpLocks/>
          </p:cNvCxnSpPr>
          <p:nvPr/>
        </p:nvCxnSpPr>
        <p:spPr>
          <a:xfrm>
            <a:off x="1137438" y="792226"/>
            <a:ext cx="10095242"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Text Placeholder 2">
            <a:extLst>
              <a:ext uri="{FF2B5EF4-FFF2-40B4-BE49-F238E27FC236}">
                <a16:creationId xmlns:a16="http://schemas.microsoft.com/office/drawing/2014/main" id="{03C8D49C-0357-4220-AA6D-6BAC5D0790C2}"/>
              </a:ext>
            </a:extLst>
          </p:cNvPr>
          <p:cNvSpPr txBox="1">
            <a:spLocks/>
          </p:cNvSpPr>
          <p:nvPr/>
        </p:nvSpPr>
        <p:spPr>
          <a:xfrm>
            <a:off x="1137439" y="795415"/>
            <a:ext cx="10309786" cy="510438"/>
          </a:xfrm>
          <a:prstGeom prst="rect">
            <a:avLst/>
          </a:prstGeom>
        </p:spPr>
        <p:txBody>
          <a:bodyPr vert="horz" lIns="91440" tIns="45720" rIns="91440" bIns="45720" rtlCol="0" anchor="t">
            <a:noAutofit/>
          </a:bodyPr>
          <a:lstStyle>
            <a:lvl1pPr marL="0" indent="0" algn="l" defTabSz="914400" rtl="0" eaLnBrk="1" latinLnBrk="0" hangingPunct="1">
              <a:lnSpc>
                <a:spcPct val="120000"/>
              </a:lnSpc>
              <a:spcBef>
                <a:spcPts val="1000"/>
              </a:spcBef>
              <a:buFont typeface="Arial" panose="020B0604020202020204" pitchFamily="34" charset="0"/>
              <a:buNone/>
              <a:defRPr sz="3400" b="1" kern="1200">
                <a:solidFill>
                  <a:schemeClr val="tx1"/>
                </a:solidFill>
                <a:latin typeface="+mn-lt"/>
                <a:ea typeface="+mn-ea"/>
                <a:cs typeface="+mn-cs"/>
              </a:defRPr>
            </a:lvl1pPr>
            <a:lvl2pPr marL="457200" indent="0" algn="l" defTabSz="914400" rtl="0" eaLnBrk="1" latinLnBrk="0" hangingPunct="1">
              <a:lnSpc>
                <a:spcPct val="120000"/>
              </a:lnSpc>
              <a:spcBef>
                <a:spcPts val="500"/>
              </a:spcBef>
              <a:buFont typeface="Arial" panose="020B0604020202020204" pitchFamily="34" charset="0"/>
              <a:buNone/>
              <a:defRPr sz="3400" b="1" kern="1200">
                <a:solidFill>
                  <a:schemeClr val="tx1"/>
                </a:solidFill>
                <a:latin typeface="+mn-lt"/>
                <a:ea typeface="+mn-ea"/>
                <a:cs typeface="+mn-cs"/>
              </a:defRPr>
            </a:lvl2pPr>
            <a:lvl3pPr marL="914400" indent="0" algn="l" defTabSz="914400" rtl="0" eaLnBrk="1" latinLnBrk="0" hangingPunct="1">
              <a:lnSpc>
                <a:spcPct val="120000"/>
              </a:lnSpc>
              <a:spcBef>
                <a:spcPts val="500"/>
              </a:spcBef>
              <a:buFont typeface="Arial" panose="020B0604020202020204" pitchFamily="34" charset="0"/>
              <a:buNone/>
              <a:defRPr sz="3400" b="1" kern="1200">
                <a:solidFill>
                  <a:schemeClr val="tx1"/>
                </a:solidFill>
                <a:latin typeface="+mn-lt"/>
                <a:ea typeface="+mn-ea"/>
                <a:cs typeface="+mn-cs"/>
              </a:defRPr>
            </a:lvl3pPr>
            <a:lvl4pPr marL="1371600" indent="0" algn="l" defTabSz="914400" rtl="0" eaLnBrk="1" latinLnBrk="0" hangingPunct="1">
              <a:lnSpc>
                <a:spcPct val="120000"/>
              </a:lnSpc>
              <a:spcBef>
                <a:spcPts val="500"/>
              </a:spcBef>
              <a:buFont typeface="Arial" panose="020B0604020202020204" pitchFamily="34" charset="0"/>
              <a:buNone/>
              <a:defRPr sz="3400" b="1" kern="1200">
                <a:solidFill>
                  <a:schemeClr val="tx1"/>
                </a:solidFill>
                <a:latin typeface="+mn-lt"/>
                <a:ea typeface="+mn-ea"/>
                <a:cs typeface="+mn-cs"/>
              </a:defRPr>
            </a:lvl4pPr>
            <a:lvl5pPr marL="1828800" indent="0" algn="l" defTabSz="914400" rtl="0" eaLnBrk="1" latinLnBrk="0" hangingPunct="1">
              <a:lnSpc>
                <a:spcPct val="120000"/>
              </a:lnSpc>
              <a:spcBef>
                <a:spcPts val="500"/>
              </a:spcBef>
              <a:buFont typeface="Arial" panose="020B0604020202020204" pitchFamily="34" charset="0"/>
              <a:buNone/>
              <a:defRPr sz="3400" b="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AU" sz="2000" dirty="0">
                <a:solidFill>
                  <a:schemeClr val="bg1"/>
                </a:solidFill>
                <a:latin typeface="Open Sans"/>
                <a:ea typeface="Open Sans"/>
                <a:cs typeface="Calibri"/>
              </a:rPr>
              <a:t>Acknowledgement of Country</a:t>
            </a:r>
          </a:p>
        </p:txBody>
      </p:sp>
      <p:sp>
        <p:nvSpPr>
          <p:cNvPr id="10" name="Text Placeholder 1">
            <a:extLst>
              <a:ext uri="{FF2B5EF4-FFF2-40B4-BE49-F238E27FC236}">
                <a16:creationId xmlns:a16="http://schemas.microsoft.com/office/drawing/2014/main" id="{3D424A9F-8516-453C-AFB5-141FFAE8E33B}"/>
              </a:ext>
            </a:extLst>
          </p:cNvPr>
          <p:cNvSpPr>
            <a:spLocks noGrp="1"/>
          </p:cNvSpPr>
          <p:nvPr>
            <p:ph type="body" sz="quarter" idx="10"/>
          </p:nvPr>
        </p:nvSpPr>
        <p:spPr>
          <a:xfrm>
            <a:off x="1137438" y="1969324"/>
            <a:ext cx="4752821" cy="3130214"/>
          </a:xfrm>
        </p:spPr>
        <p:txBody>
          <a:bodyPr vert="horz" lIns="91440" tIns="45720" rIns="91440" bIns="45720" rtlCol="0" anchor="t">
            <a:noAutofit/>
          </a:bodyPr>
          <a:lstStyle/>
          <a:p>
            <a:pPr marL="0" indent="0">
              <a:buNone/>
            </a:pPr>
            <a:r>
              <a:rPr lang="en-AU" sz="1600" dirty="0">
                <a:latin typeface="Open Sans"/>
                <a:ea typeface="Open Sans"/>
                <a:cs typeface="Open Sans"/>
              </a:rPr>
              <a:t>The NSW Department of Primary Industries and Regional Development or DPIRD stands on Country that always was and always will be Aboriginal land.</a:t>
            </a:r>
          </a:p>
          <a:p>
            <a:pPr marL="0" indent="0">
              <a:buNone/>
            </a:pPr>
            <a:r>
              <a:rPr lang="en-AU" sz="1600" dirty="0">
                <a:latin typeface="Open Sans"/>
                <a:ea typeface="Open Sans"/>
                <a:cs typeface="Open Sans"/>
              </a:rPr>
              <a:t>We acknowledge the Traditional Custodians of the land and waters, and we pay respect to Elders past, present and emerging. </a:t>
            </a:r>
          </a:p>
          <a:p>
            <a:pPr marL="0" indent="0">
              <a:buNone/>
            </a:pPr>
            <a:r>
              <a:rPr lang="en-AU" sz="1600" dirty="0">
                <a:latin typeface="Open Sans"/>
                <a:ea typeface="Open Sans"/>
                <a:cs typeface="Open Sans"/>
              </a:rPr>
              <a:t>We are committed to providing places in which Aboriginal people are included socially, culturally and economically through thoughtful and collaborative approaches to our work.  </a:t>
            </a:r>
          </a:p>
          <a:p>
            <a:pPr marL="0" indent="0">
              <a:buNone/>
            </a:pPr>
            <a:br>
              <a:rPr lang="en-AU" dirty="0"/>
            </a:br>
            <a:endParaRPr lang="en-AU" dirty="0"/>
          </a:p>
        </p:txBody>
      </p:sp>
      <p:pic>
        <p:nvPicPr>
          <p:cNvPr id="11" name="Picture 10">
            <a:extLst>
              <a:ext uri="{FF2B5EF4-FFF2-40B4-BE49-F238E27FC236}">
                <a16:creationId xmlns:a16="http://schemas.microsoft.com/office/drawing/2014/main" id="{EB46F1A7-3472-4B15-89ED-86F96FEE46AB}"/>
              </a:ext>
            </a:extLst>
          </p:cNvPr>
          <p:cNvPicPr>
            <a:picLocks noChangeAspect="1"/>
          </p:cNvPicPr>
          <p:nvPr/>
        </p:nvPicPr>
        <p:blipFill>
          <a:blip r:embed="rId4"/>
          <a:stretch>
            <a:fillRect/>
          </a:stretch>
        </p:blipFill>
        <p:spPr>
          <a:xfrm>
            <a:off x="6251816" y="1969324"/>
            <a:ext cx="4980864" cy="4188315"/>
          </a:xfrm>
          <a:prstGeom prst="rect">
            <a:avLst/>
          </a:prstGeom>
        </p:spPr>
      </p:pic>
    </p:spTree>
    <p:extLst>
      <p:ext uri="{BB962C8B-B14F-4D97-AF65-F5344CB8AC3E}">
        <p14:creationId xmlns:p14="http://schemas.microsoft.com/office/powerpoint/2010/main" val="15520229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67CADAC-6EAD-4868-A7B7-8B6A27DEF40C}"/>
              </a:ext>
            </a:extLst>
          </p:cNvPr>
          <p:cNvPicPr>
            <a:picLocks noChangeAspect="1"/>
          </p:cNvPicPr>
          <p:nvPr/>
        </p:nvPicPr>
        <p:blipFill>
          <a:blip r:embed="rId3"/>
          <a:stretch>
            <a:fillRect/>
          </a:stretch>
        </p:blipFill>
        <p:spPr>
          <a:xfrm>
            <a:off x="0" y="0"/>
            <a:ext cx="12192000" cy="1359017"/>
          </a:xfrm>
          <a:prstGeom prst="rect">
            <a:avLst/>
          </a:prstGeom>
        </p:spPr>
      </p:pic>
      <p:sp>
        <p:nvSpPr>
          <p:cNvPr id="3" name="Text Placeholder 2"/>
          <p:cNvSpPr>
            <a:spLocks noGrp="1"/>
          </p:cNvSpPr>
          <p:nvPr>
            <p:ph type="body" sz="quarter" idx="12"/>
          </p:nvPr>
        </p:nvSpPr>
        <p:spPr>
          <a:xfrm>
            <a:off x="1137438" y="141210"/>
            <a:ext cx="10095242" cy="510438"/>
          </a:xfrm>
        </p:spPr>
        <p:txBody>
          <a:bodyPr vert="horz" lIns="91440" tIns="45720" rIns="91440" bIns="45720" rtlCol="0" anchor="t">
            <a:noAutofit/>
          </a:bodyPr>
          <a:lstStyle/>
          <a:p>
            <a:r>
              <a:rPr lang="en-AU" sz="2800" dirty="0">
                <a:solidFill>
                  <a:schemeClr val="bg1"/>
                </a:solidFill>
                <a:latin typeface="Open Sans"/>
                <a:ea typeface="Open Sans"/>
                <a:cs typeface="Open Sans"/>
              </a:rPr>
              <a:t>Agenda</a:t>
            </a:r>
          </a:p>
        </p:txBody>
      </p:sp>
      <p:cxnSp>
        <p:nvCxnSpPr>
          <p:cNvPr id="4" name="Straight Connector 3">
            <a:extLst>
              <a:ext uri="{FF2B5EF4-FFF2-40B4-BE49-F238E27FC236}">
                <a16:creationId xmlns:a16="http://schemas.microsoft.com/office/drawing/2014/main" id="{0C09BAC8-F9F3-4D7D-8E42-EF7304D012E9}"/>
              </a:ext>
              <a:ext uri="{C183D7F6-B498-43B3-948B-1728B52AA6E4}">
                <adec:decorative xmlns:adec="http://schemas.microsoft.com/office/drawing/2017/decorative" val="1"/>
              </a:ext>
            </a:extLst>
          </p:cNvPr>
          <p:cNvCxnSpPr>
            <a:cxnSpLocks/>
          </p:cNvCxnSpPr>
          <p:nvPr/>
        </p:nvCxnSpPr>
        <p:spPr>
          <a:xfrm>
            <a:off x="1137438" y="792226"/>
            <a:ext cx="10095242"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6E2FF4A4-1290-D746-DF94-315426162792}"/>
              </a:ext>
            </a:extLst>
          </p:cNvPr>
          <p:cNvSpPr txBox="1"/>
          <p:nvPr/>
        </p:nvSpPr>
        <p:spPr>
          <a:xfrm>
            <a:off x="1126551" y="1542513"/>
            <a:ext cx="10309787" cy="646331"/>
          </a:xfrm>
          <a:prstGeom prst="rect">
            <a:avLst/>
          </a:prstGeom>
          <a:noFill/>
        </p:spPr>
        <p:txBody>
          <a:bodyPr wrap="square">
            <a:spAutoFit/>
          </a:bodyPr>
          <a:lstStyle/>
          <a:p>
            <a:r>
              <a:rPr lang="en-AU" sz="18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This session will provide an overview of the Regional Drought Resilience Planning Program Implementation Grant, including:</a:t>
            </a:r>
          </a:p>
        </p:txBody>
      </p:sp>
      <p:sp>
        <p:nvSpPr>
          <p:cNvPr id="14" name="TextBox 13">
            <a:extLst>
              <a:ext uri="{FF2B5EF4-FFF2-40B4-BE49-F238E27FC236}">
                <a16:creationId xmlns:a16="http://schemas.microsoft.com/office/drawing/2014/main" id="{4770064E-EC56-C573-2036-2B0D7CF158E6}"/>
              </a:ext>
            </a:extLst>
          </p:cNvPr>
          <p:cNvSpPr txBox="1"/>
          <p:nvPr/>
        </p:nvSpPr>
        <p:spPr>
          <a:xfrm>
            <a:off x="2729908" y="2492377"/>
            <a:ext cx="8717317" cy="2585323"/>
          </a:xfrm>
          <a:prstGeom prst="rect">
            <a:avLst/>
          </a:prstGeom>
          <a:noFill/>
        </p:spPr>
        <p:txBody>
          <a:bodyPr wrap="square">
            <a:spAutoFit/>
          </a:bodyPr>
          <a:lstStyle/>
          <a:p>
            <a:pPr>
              <a:spcBef>
                <a:spcPts val="1800"/>
              </a:spcBef>
              <a:spcAft>
                <a:spcPts val="1800"/>
              </a:spcAft>
            </a:pPr>
            <a:r>
              <a:rPr lang="en-AU" b="1" dirty="0">
                <a:solidFill>
                  <a:srgbClr val="002060"/>
                </a:solidFill>
                <a:latin typeface="Open Sans" panose="020B0606030504020204" pitchFamily="34" charset="0"/>
                <a:ea typeface="Open Sans" panose="020B0606030504020204" pitchFamily="34" charset="0"/>
                <a:cs typeface="Open Sans" panose="020B0606030504020204" pitchFamily="34" charset="0"/>
              </a:rPr>
              <a:t>Available funding</a:t>
            </a:r>
          </a:p>
          <a:p>
            <a:pPr>
              <a:spcBef>
                <a:spcPts val="1800"/>
              </a:spcBef>
              <a:spcAft>
                <a:spcPts val="1800"/>
              </a:spcAft>
            </a:pPr>
            <a:r>
              <a:rPr lang="en-AU" sz="18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Eligibility criteria for applicants and activities</a:t>
            </a:r>
          </a:p>
          <a:p>
            <a:pPr>
              <a:spcBef>
                <a:spcPts val="1800"/>
              </a:spcBef>
              <a:spcAft>
                <a:spcPts val="1800"/>
              </a:spcAft>
            </a:pPr>
            <a:r>
              <a:rPr lang="en-AU" b="1" dirty="0">
                <a:solidFill>
                  <a:srgbClr val="002060"/>
                </a:solidFill>
                <a:latin typeface="Open Sans" panose="020B0606030504020204" pitchFamily="34" charset="0"/>
                <a:ea typeface="Open Sans" panose="020B0606030504020204" pitchFamily="34" charset="0"/>
                <a:cs typeface="Open Sans" panose="020B0606030504020204" pitchFamily="34" charset="0"/>
              </a:rPr>
              <a:t>Assessment criteria</a:t>
            </a:r>
          </a:p>
          <a:p>
            <a:pPr>
              <a:spcBef>
                <a:spcPts val="1800"/>
              </a:spcBef>
              <a:spcAft>
                <a:spcPts val="1800"/>
              </a:spcAft>
            </a:pPr>
            <a:r>
              <a:rPr lang="en-AU" sz="18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Implementation phase stages and timelines</a:t>
            </a:r>
          </a:p>
        </p:txBody>
      </p:sp>
      <p:sp>
        <p:nvSpPr>
          <p:cNvPr id="16" name="TextBox 15">
            <a:extLst>
              <a:ext uri="{FF2B5EF4-FFF2-40B4-BE49-F238E27FC236}">
                <a16:creationId xmlns:a16="http://schemas.microsoft.com/office/drawing/2014/main" id="{6BD6FB2F-0749-8743-82BC-13DAF4BF7A7A}"/>
              </a:ext>
            </a:extLst>
          </p:cNvPr>
          <p:cNvSpPr txBox="1"/>
          <p:nvPr/>
        </p:nvSpPr>
        <p:spPr>
          <a:xfrm>
            <a:off x="2729908" y="5641691"/>
            <a:ext cx="8819834" cy="646331"/>
          </a:xfrm>
          <a:prstGeom prst="rect">
            <a:avLst/>
          </a:prstGeom>
          <a:solidFill>
            <a:schemeClr val="bg1"/>
          </a:solidFill>
        </p:spPr>
        <p:txBody>
          <a:bodyPr wrap="square">
            <a:spAutoFit/>
          </a:bodyPr>
          <a:lstStyle/>
          <a:p>
            <a:pPr>
              <a:spcBef>
                <a:spcPts val="1500"/>
              </a:spcBef>
              <a:spcAft>
                <a:spcPts val="1500"/>
              </a:spcAft>
            </a:pPr>
            <a:r>
              <a:rPr lang="en-AU" b="1" dirty="0">
                <a:solidFill>
                  <a:srgbClr val="002060"/>
                </a:solidFill>
                <a:latin typeface="Open Sans" panose="020B0606030504020204" pitchFamily="34" charset="0"/>
                <a:ea typeface="Open Sans" panose="020B0606030504020204" pitchFamily="34" charset="0"/>
                <a:cs typeface="Open Sans" panose="020B0606030504020204" pitchFamily="34" charset="0"/>
              </a:rPr>
              <a:t>There will be an opportunity for questions and discussion at the end of the presentation.</a:t>
            </a:r>
            <a:endParaRPr lang="en-AU" sz="1800" b="1" dirty="0">
              <a:solidFill>
                <a:srgbClr val="002060"/>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7" name="Graphic 16" descr="Coins outline">
            <a:extLst>
              <a:ext uri="{FF2B5EF4-FFF2-40B4-BE49-F238E27FC236}">
                <a16:creationId xmlns:a16="http://schemas.microsoft.com/office/drawing/2014/main" id="{4FD0E8B2-A17B-7D49-9BC2-1D7129735D1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841063" y="2379672"/>
            <a:ext cx="646331" cy="646331"/>
          </a:xfrm>
          <a:prstGeom prst="rect">
            <a:avLst/>
          </a:prstGeom>
        </p:spPr>
      </p:pic>
      <p:pic>
        <p:nvPicPr>
          <p:cNvPr id="18" name="Graphic 17" descr="Checklist with solid fill">
            <a:extLst>
              <a:ext uri="{FF2B5EF4-FFF2-40B4-BE49-F238E27FC236}">
                <a16:creationId xmlns:a16="http://schemas.microsoft.com/office/drawing/2014/main" id="{C0CDBE41-0754-4C8C-A29D-BDCCFC610A8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9554" y="3041622"/>
            <a:ext cx="729343" cy="729343"/>
          </a:xfrm>
          <a:prstGeom prst="rect">
            <a:avLst/>
          </a:prstGeom>
        </p:spPr>
      </p:pic>
      <p:pic>
        <p:nvPicPr>
          <p:cNvPr id="20" name="Graphic 19" descr="List with solid fill">
            <a:extLst>
              <a:ext uri="{FF2B5EF4-FFF2-40B4-BE49-F238E27FC236}">
                <a16:creationId xmlns:a16="http://schemas.microsoft.com/office/drawing/2014/main" id="{6AFA627D-7BB9-8118-C145-1F0B3973C287}"/>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772339" y="3770965"/>
            <a:ext cx="783771" cy="783771"/>
          </a:xfrm>
          <a:prstGeom prst="rect">
            <a:avLst/>
          </a:prstGeom>
        </p:spPr>
      </p:pic>
      <p:pic>
        <p:nvPicPr>
          <p:cNvPr id="22" name="Graphic 21" descr="Chevron arrows with solid fill">
            <a:extLst>
              <a:ext uri="{FF2B5EF4-FFF2-40B4-BE49-F238E27FC236}">
                <a16:creationId xmlns:a16="http://schemas.microsoft.com/office/drawing/2014/main" id="{C4FDA7F0-389C-5D58-A502-C16AFE9BA29A}"/>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859424" y="4626021"/>
            <a:ext cx="696686" cy="696686"/>
          </a:xfrm>
          <a:prstGeom prst="rect">
            <a:avLst/>
          </a:prstGeom>
        </p:spPr>
      </p:pic>
      <p:pic>
        <p:nvPicPr>
          <p:cNvPr id="23" name="Graphic 22" descr="Questions with solid fill">
            <a:extLst>
              <a:ext uri="{FF2B5EF4-FFF2-40B4-BE49-F238E27FC236}">
                <a16:creationId xmlns:a16="http://schemas.microsoft.com/office/drawing/2014/main" id="{03A0DF58-6478-F257-CDC7-9ED6533D45A9}"/>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799554" y="5566504"/>
            <a:ext cx="783771" cy="783771"/>
          </a:xfrm>
          <a:prstGeom prst="rect">
            <a:avLst/>
          </a:prstGeom>
        </p:spPr>
      </p:pic>
    </p:spTree>
    <p:extLst>
      <p:ext uri="{BB962C8B-B14F-4D97-AF65-F5344CB8AC3E}">
        <p14:creationId xmlns:p14="http://schemas.microsoft.com/office/powerpoint/2010/main" val="29070147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67CADAC-6EAD-4868-A7B7-8B6A27DEF40C}"/>
              </a:ext>
            </a:extLst>
          </p:cNvPr>
          <p:cNvPicPr>
            <a:picLocks noChangeAspect="1"/>
          </p:cNvPicPr>
          <p:nvPr/>
        </p:nvPicPr>
        <p:blipFill>
          <a:blip r:embed="rId3"/>
          <a:stretch>
            <a:fillRect/>
          </a:stretch>
        </p:blipFill>
        <p:spPr>
          <a:xfrm>
            <a:off x="0" y="0"/>
            <a:ext cx="12192000" cy="1359017"/>
          </a:xfrm>
          <a:prstGeom prst="rect">
            <a:avLst/>
          </a:prstGeom>
        </p:spPr>
      </p:pic>
      <p:sp>
        <p:nvSpPr>
          <p:cNvPr id="3" name="Text Placeholder 2"/>
          <p:cNvSpPr>
            <a:spLocks noGrp="1"/>
          </p:cNvSpPr>
          <p:nvPr>
            <p:ph type="body" sz="quarter" idx="12"/>
          </p:nvPr>
        </p:nvSpPr>
        <p:spPr>
          <a:xfrm>
            <a:off x="1137438" y="141210"/>
            <a:ext cx="10095242" cy="510438"/>
          </a:xfrm>
        </p:spPr>
        <p:txBody>
          <a:bodyPr vert="horz" lIns="91440" tIns="45720" rIns="91440" bIns="45720" rtlCol="0" anchor="t">
            <a:noAutofit/>
          </a:bodyPr>
          <a:lstStyle/>
          <a:p>
            <a:r>
              <a:rPr lang="en-AU" sz="2800" dirty="0">
                <a:solidFill>
                  <a:schemeClr val="bg1"/>
                </a:solidFill>
                <a:latin typeface="Open Sans"/>
                <a:ea typeface="Open Sans"/>
                <a:cs typeface="Open Sans"/>
              </a:rPr>
              <a:t>Regional Drought Resilience Planning Program</a:t>
            </a:r>
          </a:p>
        </p:txBody>
      </p:sp>
      <p:cxnSp>
        <p:nvCxnSpPr>
          <p:cNvPr id="4" name="Straight Connector 3">
            <a:extLst>
              <a:ext uri="{FF2B5EF4-FFF2-40B4-BE49-F238E27FC236}">
                <a16:creationId xmlns:a16="http://schemas.microsoft.com/office/drawing/2014/main" id="{0C09BAC8-F9F3-4D7D-8E42-EF7304D012E9}"/>
              </a:ext>
              <a:ext uri="{C183D7F6-B498-43B3-948B-1728B52AA6E4}">
                <adec:decorative xmlns:adec="http://schemas.microsoft.com/office/drawing/2017/decorative" val="1"/>
              </a:ext>
            </a:extLst>
          </p:cNvPr>
          <p:cNvCxnSpPr>
            <a:cxnSpLocks/>
          </p:cNvCxnSpPr>
          <p:nvPr/>
        </p:nvCxnSpPr>
        <p:spPr>
          <a:xfrm>
            <a:off x="1137438" y="792226"/>
            <a:ext cx="10095242"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Text Placeholder 2">
            <a:extLst>
              <a:ext uri="{FF2B5EF4-FFF2-40B4-BE49-F238E27FC236}">
                <a16:creationId xmlns:a16="http://schemas.microsoft.com/office/drawing/2014/main" id="{03C8D49C-0357-4220-AA6D-6BAC5D0790C2}"/>
              </a:ext>
            </a:extLst>
          </p:cNvPr>
          <p:cNvSpPr txBox="1">
            <a:spLocks/>
          </p:cNvSpPr>
          <p:nvPr/>
        </p:nvSpPr>
        <p:spPr>
          <a:xfrm>
            <a:off x="1137439" y="795415"/>
            <a:ext cx="10309786" cy="510438"/>
          </a:xfrm>
          <a:prstGeom prst="rect">
            <a:avLst/>
          </a:prstGeom>
        </p:spPr>
        <p:txBody>
          <a:bodyPr vert="horz" lIns="91440" tIns="45720" rIns="91440" bIns="45720" rtlCol="0" anchor="t">
            <a:noAutofit/>
          </a:bodyPr>
          <a:lstStyle>
            <a:lvl1pPr marL="0" indent="0" algn="l" defTabSz="914400" rtl="0" eaLnBrk="1" latinLnBrk="0" hangingPunct="1">
              <a:lnSpc>
                <a:spcPct val="120000"/>
              </a:lnSpc>
              <a:spcBef>
                <a:spcPts val="1000"/>
              </a:spcBef>
              <a:buFont typeface="Arial" panose="020B0604020202020204" pitchFamily="34" charset="0"/>
              <a:buNone/>
              <a:defRPr sz="3400" b="1" kern="1200">
                <a:solidFill>
                  <a:schemeClr val="tx1"/>
                </a:solidFill>
                <a:latin typeface="+mn-lt"/>
                <a:ea typeface="+mn-ea"/>
                <a:cs typeface="+mn-cs"/>
              </a:defRPr>
            </a:lvl1pPr>
            <a:lvl2pPr marL="457200" indent="0" algn="l" defTabSz="914400" rtl="0" eaLnBrk="1" latinLnBrk="0" hangingPunct="1">
              <a:lnSpc>
                <a:spcPct val="120000"/>
              </a:lnSpc>
              <a:spcBef>
                <a:spcPts val="500"/>
              </a:spcBef>
              <a:buFont typeface="Arial" panose="020B0604020202020204" pitchFamily="34" charset="0"/>
              <a:buNone/>
              <a:defRPr sz="3400" b="1" kern="1200">
                <a:solidFill>
                  <a:schemeClr val="tx1"/>
                </a:solidFill>
                <a:latin typeface="+mn-lt"/>
                <a:ea typeface="+mn-ea"/>
                <a:cs typeface="+mn-cs"/>
              </a:defRPr>
            </a:lvl2pPr>
            <a:lvl3pPr marL="914400" indent="0" algn="l" defTabSz="914400" rtl="0" eaLnBrk="1" latinLnBrk="0" hangingPunct="1">
              <a:lnSpc>
                <a:spcPct val="120000"/>
              </a:lnSpc>
              <a:spcBef>
                <a:spcPts val="500"/>
              </a:spcBef>
              <a:buFont typeface="Arial" panose="020B0604020202020204" pitchFamily="34" charset="0"/>
              <a:buNone/>
              <a:defRPr sz="3400" b="1" kern="1200">
                <a:solidFill>
                  <a:schemeClr val="tx1"/>
                </a:solidFill>
                <a:latin typeface="+mn-lt"/>
                <a:ea typeface="+mn-ea"/>
                <a:cs typeface="+mn-cs"/>
              </a:defRPr>
            </a:lvl3pPr>
            <a:lvl4pPr marL="1371600" indent="0" algn="l" defTabSz="914400" rtl="0" eaLnBrk="1" latinLnBrk="0" hangingPunct="1">
              <a:lnSpc>
                <a:spcPct val="120000"/>
              </a:lnSpc>
              <a:spcBef>
                <a:spcPts val="500"/>
              </a:spcBef>
              <a:buFont typeface="Arial" panose="020B0604020202020204" pitchFamily="34" charset="0"/>
              <a:buNone/>
              <a:defRPr sz="3400" b="1" kern="1200">
                <a:solidFill>
                  <a:schemeClr val="tx1"/>
                </a:solidFill>
                <a:latin typeface="+mn-lt"/>
                <a:ea typeface="+mn-ea"/>
                <a:cs typeface="+mn-cs"/>
              </a:defRPr>
            </a:lvl4pPr>
            <a:lvl5pPr marL="1828800" indent="0" algn="l" defTabSz="914400" rtl="0" eaLnBrk="1" latinLnBrk="0" hangingPunct="1">
              <a:lnSpc>
                <a:spcPct val="120000"/>
              </a:lnSpc>
              <a:spcBef>
                <a:spcPts val="500"/>
              </a:spcBef>
              <a:buFont typeface="Arial" panose="020B0604020202020204" pitchFamily="34" charset="0"/>
              <a:buNone/>
              <a:defRPr sz="3400" b="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AU" sz="2000" dirty="0">
                <a:solidFill>
                  <a:schemeClr val="bg1"/>
                </a:solidFill>
                <a:latin typeface="Open Sans"/>
                <a:ea typeface="Open Sans"/>
                <a:cs typeface="Calibri"/>
              </a:rPr>
              <a:t>Purpose</a:t>
            </a:r>
          </a:p>
        </p:txBody>
      </p:sp>
      <p:sp>
        <p:nvSpPr>
          <p:cNvPr id="10" name="TextBox 9">
            <a:extLst>
              <a:ext uri="{FF2B5EF4-FFF2-40B4-BE49-F238E27FC236}">
                <a16:creationId xmlns:a16="http://schemas.microsoft.com/office/drawing/2014/main" id="{6A62D2A4-7178-42FE-8307-F7E4A621B3E9}"/>
              </a:ext>
            </a:extLst>
          </p:cNvPr>
          <p:cNvSpPr txBox="1"/>
          <p:nvPr/>
        </p:nvSpPr>
        <p:spPr>
          <a:xfrm>
            <a:off x="1137438" y="2262909"/>
            <a:ext cx="10309786" cy="2400657"/>
          </a:xfrm>
          <a:prstGeom prst="rect">
            <a:avLst/>
          </a:prstGeom>
          <a:noFill/>
        </p:spPr>
        <p:txBody>
          <a:bodyPr wrap="square">
            <a:spAutoFit/>
          </a:bodyPr>
          <a:lstStyle/>
          <a:p>
            <a:pPr>
              <a:spcBef>
                <a:spcPts val="600"/>
              </a:spcBef>
              <a:spcAft>
                <a:spcPts val="600"/>
              </a:spcAft>
            </a:pPr>
            <a:r>
              <a:rPr lang="en-AU" sz="20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Objectives:</a:t>
            </a:r>
          </a:p>
          <a:p>
            <a:pPr>
              <a:spcBef>
                <a:spcPts val="600"/>
              </a:spcBef>
              <a:spcAft>
                <a:spcPts val="600"/>
              </a:spcAft>
            </a:pPr>
            <a:r>
              <a:rPr lang="en-AU" dirty="0">
                <a:solidFill>
                  <a:srgbClr val="002060"/>
                </a:solidFill>
                <a:latin typeface="Open Sans" panose="020B0606030504020204" pitchFamily="34" charset="0"/>
                <a:ea typeface="Open Sans" panose="020B0606030504020204" pitchFamily="34" charset="0"/>
                <a:cs typeface="Open Sans" panose="020B0606030504020204" pitchFamily="34" charset="0"/>
              </a:rPr>
              <a:t>The creation of local drought resilience plans that:</a:t>
            </a:r>
          </a:p>
          <a:p>
            <a:pPr marL="285750" indent="-285750">
              <a:spcBef>
                <a:spcPts val="600"/>
              </a:spcBef>
              <a:spcAft>
                <a:spcPts val="600"/>
              </a:spcAft>
              <a:buFont typeface="Arial" panose="020B0604020202020204" pitchFamily="34" charset="0"/>
              <a:buChar char="•"/>
            </a:pPr>
            <a:r>
              <a:rPr lang="en-AU" dirty="0">
                <a:solidFill>
                  <a:srgbClr val="002060"/>
                </a:solidFill>
                <a:latin typeface="Open Sans" panose="020B0606030504020204" pitchFamily="34" charset="0"/>
                <a:ea typeface="Open Sans" panose="020B0606030504020204" pitchFamily="34" charset="0"/>
                <a:cs typeface="Open Sans" panose="020B0606030504020204" pitchFamily="34" charset="0"/>
              </a:rPr>
              <a:t>Grow the self-reliance and drought resilience of regional communities, including the agricultural sector</a:t>
            </a:r>
          </a:p>
          <a:p>
            <a:pPr marL="285750" indent="-285750">
              <a:spcBef>
                <a:spcPts val="600"/>
              </a:spcBef>
              <a:spcAft>
                <a:spcPts val="600"/>
              </a:spcAft>
              <a:buFont typeface="Arial" panose="020B0604020202020204" pitchFamily="34" charset="0"/>
              <a:buChar char="•"/>
            </a:pPr>
            <a:r>
              <a:rPr lang="en-AU" dirty="0">
                <a:solidFill>
                  <a:srgbClr val="002060"/>
                </a:solidFill>
                <a:latin typeface="Open Sans" panose="020B0606030504020204" pitchFamily="34" charset="0"/>
                <a:ea typeface="Open Sans" panose="020B0606030504020204" pitchFamily="34" charset="0"/>
                <a:cs typeface="Open Sans" panose="020B0606030504020204" pitchFamily="34" charset="0"/>
              </a:rPr>
              <a:t>Improve natural capital of agricultural landscapes for better environmental outcomes</a:t>
            </a:r>
          </a:p>
          <a:p>
            <a:pPr marL="285750" indent="-285750">
              <a:spcBef>
                <a:spcPts val="600"/>
              </a:spcBef>
              <a:spcAft>
                <a:spcPts val="600"/>
              </a:spcAft>
              <a:buFont typeface="Arial" panose="020B0604020202020204" pitchFamily="34" charset="0"/>
              <a:buChar char="•"/>
            </a:pPr>
            <a:r>
              <a:rPr lang="en-AU" dirty="0">
                <a:solidFill>
                  <a:srgbClr val="002060"/>
                </a:solidFill>
                <a:latin typeface="Open Sans" panose="020B0606030504020204" pitchFamily="34" charset="0"/>
                <a:ea typeface="Open Sans" panose="020B0606030504020204" pitchFamily="34" charset="0"/>
                <a:cs typeface="Open Sans" panose="020B0606030504020204" pitchFamily="34" charset="0"/>
              </a:rPr>
              <a:t>Strengthen the wellbeing and social capital of rural, regional, and remote communities</a:t>
            </a:r>
          </a:p>
        </p:txBody>
      </p:sp>
      <p:sp>
        <p:nvSpPr>
          <p:cNvPr id="9" name="TextBox 8">
            <a:extLst>
              <a:ext uri="{FF2B5EF4-FFF2-40B4-BE49-F238E27FC236}">
                <a16:creationId xmlns:a16="http://schemas.microsoft.com/office/drawing/2014/main" id="{27801030-010F-44BD-8CE7-435F21FEC354}"/>
              </a:ext>
            </a:extLst>
          </p:cNvPr>
          <p:cNvSpPr txBox="1"/>
          <p:nvPr/>
        </p:nvSpPr>
        <p:spPr>
          <a:xfrm>
            <a:off x="1137438" y="1546179"/>
            <a:ext cx="10309787" cy="646331"/>
          </a:xfrm>
          <a:prstGeom prst="rect">
            <a:avLst/>
          </a:prstGeom>
          <a:noFill/>
        </p:spPr>
        <p:txBody>
          <a:bodyPr wrap="square">
            <a:spAutoFit/>
          </a:bodyPr>
          <a:lstStyle/>
          <a:p>
            <a:r>
              <a:rPr lang="en-AU" sz="18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Empowering regional communities to plan and act early to drought risks is the key principle of the Regional Drought Resilience Planning Program.</a:t>
            </a:r>
          </a:p>
        </p:txBody>
      </p:sp>
      <p:sp>
        <p:nvSpPr>
          <p:cNvPr id="2" name="Rectangle: Rounded Corners 1">
            <a:extLst>
              <a:ext uri="{FF2B5EF4-FFF2-40B4-BE49-F238E27FC236}">
                <a16:creationId xmlns:a16="http://schemas.microsoft.com/office/drawing/2014/main" id="{367591C3-1CA0-6642-2D38-5D0F133D952F}"/>
              </a:ext>
            </a:extLst>
          </p:cNvPr>
          <p:cNvSpPr/>
          <p:nvPr/>
        </p:nvSpPr>
        <p:spPr>
          <a:xfrm>
            <a:off x="1778317" y="4811485"/>
            <a:ext cx="4189027" cy="1774676"/>
          </a:xfrm>
          <a:prstGeom prst="roundRect">
            <a:avLst/>
          </a:prstGeom>
          <a:solidFill>
            <a:schemeClr val="bg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sz="1600" b="1" dirty="0">
                <a:solidFill>
                  <a:schemeClr val="tx1"/>
                </a:solidFill>
                <a:latin typeface="Open Sans" panose="020B0606030504020204" pitchFamily="34" charset="0"/>
                <a:ea typeface="Open Sans" panose="020B0606030504020204" pitchFamily="34" charset="0"/>
                <a:cs typeface="Open Sans" panose="020B0606030504020204" pitchFamily="34" charset="0"/>
              </a:rPr>
              <a:t>PHASE 1: Develop a Regional Drought Resilience Plan following partnership and co-design with communities</a:t>
            </a:r>
          </a:p>
        </p:txBody>
      </p:sp>
      <p:sp>
        <p:nvSpPr>
          <p:cNvPr id="5" name="Rectangle: Rounded Corners 4">
            <a:extLst>
              <a:ext uri="{FF2B5EF4-FFF2-40B4-BE49-F238E27FC236}">
                <a16:creationId xmlns:a16="http://schemas.microsoft.com/office/drawing/2014/main" id="{97A3BC1D-AF9A-A308-3668-261EA5A0F79D}"/>
              </a:ext>
            </a:extLst>
          </p:cNvPr>
          <p:cNvSpPr/>
          <p:nvPr/>
        </p:nvSpPr>
        <p:spPr>
          <a:xfrm>
            <a:off x="6292331" y="4811485"/>
            <a:ext cx="4189027" cy="1774676"/>
          </a:xfrm>
          <a:prstGeom prst="roundRect">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sz="1600" b="1" dirty="0">
                <a:latin typeface="Open Sans" panose="020B0606030504020204" pitchFamily="34" charset="0"/>
                <a:ea typeface="Open Sans" panose="020B0606030504020204" pitchFamily="34" charset="0"/>
                <a:cs typeface="Open Sans" panose="020B0606030504020204" pitchFamily="34" charset="0"/>
              </a:rPr>
              <a:t>PHASE 2: Begin implementation activities identified within the approved Regional Drought Resilience Plan with seed funding for approved activities</a:t>
            </a:r>
          </a:p>
        </p:txBody>
      </p:sp>
    </p:spTree>
    <p:extLst>
      <p:ext uri="{BB962C8B-B14F-4D97-AF65-F5344CB8AC3E}">
        <p14:creationId xmlns:p14="http://schemas.microsoft.com/office/powerpoint/2010/main" val="27869302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67CADAC-6EAD-4868-A7B7-8B6A27DEF40C}"/>
              </a:ext>
            </a:extLst>
          </p:cNvPr>
          <p:cNvPicPr>
            <a:picLocks noChangeAspect="1"/>
          </p:cNvPicPr>
          <p:nvPr/>
        </p:nvPicPr>
        <p:blipFill>
          <a:blip r:embed="rId3"/>
          <a:stretch>
            <a:fillRect/>
          </a:stretch>
        </p:blipFill>
        <p:spPr>
          <a:xfrm>
            <a:off x="0" y="0"/>
            <a:ext cx="12192000" cy="1359017"/>
          </a:xfrm>
          <a:prstGeom prst="rect">
            <a:avLst/>
          </a:prstGeom>
        </p:spPr>
      </p:pic>
      <p:sp>
        <p:nvSpPr>
          <p:cNvPr id="3" name="Text Placeholder 2"/>
          <p:cNvSpPr>
            <a:spLocks noGrp="1"/>
          </p:cNvSpPr>
          <p:nvPr>
            <p:ph type="body" sz="quarter" idx="12"/>
          </p:nvPr>
        </p:nvSpPr>
        <p:spPr>
          <a:xfrm>
            <a:off x="1137438" y="141210"/>
            <a:ext cx="10095242" cy="510438"/>
          </a:xfrm>
        </p:spPr>
        <p:txBody>
          <a:bodyPr vert="horz" lIns="91440" tIns="45720" rIns="91440" bIns="45720" rtlCol="0" anchor="t">
            <a:noAutofit/>
          </a:bodyPr>
          <a:lstStyle/>
          <a:p>
            <a:r>
              <a:rPr lang="en-AU" sz="2800" dirty="0">
                <a:solidFill>
                  <a:schemeClr val="bg1"/>
                </a:solidFill>
                <a:latin typeface="Open Sans"/>
                <a:ea typeface="Open Sans"/>
                <a:cs typeface="Open Sans"/>
              </a:rPr>
              <a:t>Regional Drought Resilience Planning Program</a:t>
            </a:r>
          </a:p>
        </p:txBody>
      </p:sp>
      <p:cxnSp>
        <p:nvCxnSpPr>
          <p:cNvPr id="4" name="Straight Connector 3">
            <a:extLst>
              <a:ext uri="{FF2B5EF4-FFF2-40B4-BE49-F238E27FC236}">
                <a16:creationId xmlns:a16="http://schemas.microsoft.com/office/drawing/2014/main" id="{0C09BAC8-F9F3-4D7D-8E42-EF7304D012E9}"/>
              </a:ext>
              <a:ext uri="{C183D7F6-B498-43B3-948B-1728B52AA6E4}">
                <adec:decorative xmlns:adec="http://schemas.microsoft.com/office/drawing/2017/decorative" val="1"/>
              </a:ext>
            </a:extLst>
          </p:cNvPr>
          <p:cNvCxnSpPr>
            <a:cxnSpLocks/>
          </p:cNvCxnSpPr>
          <p:nvPr/>
        </p:nvCxnSpPr>
        <p:spPr>
          <a:xfrm>
            <a:off x="1137438" y="792226"/>
            <a:ext cx="10095242"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Text Placeholder 2">
            <a:extLst>
              <a:ext uri="{FF2B5EF4-FFF2-40B4-BE49-F238E27FC236}">
                <a16:creationId xmlns:a16="http://schemas.microsoft.com/office/drawing/2014/main" id="{03C8D49C-0357-4220-AA6D-6BAC5D0790C2}"/>
              </a:ext>
            </a:extLst>
          </p:cNvPr>
          <p:cNvSpPr txBox="1">
            <a:spLocks/>
          </p:cNvSpPr>
          <p:nvPr/>
        </p:nvSpPr>
        <p:spPr>
          <a:xfrm>
            <a:off x="1137439" y="795415"/>
            <a:ext cx="10309786" cy="510438"/>
          </a:xfrm>
          <a:prstGeom prst="rect">
            <a:avLst/>
          </a:prstGeom>
        </p:spPr>
        <p:txBody>
          <a:bodyPr vert="horz" lIns="91440" tIns="45720" rIns="91440" bIns="45720" rtlCol="0" anchor="t">
            <a:noAutofit/>
          </a:bodyPr>
          <a:lstStyle>
            <a:lvl1pPr marL="0" indent="0" algn="l" defTabSz="914400" rtl="0" eaLnBrk="1" latinLnBrk="0" hangingPunct="1">
              <a:lnSpc>
                <a:spcPct val="120000"/>
              </a:lnSpc>
              <a:spcBef>
                <a:spcPts val="1000"/>
              </a:spcBef>
              <a:buFont typeface="Arial" panose="020B0604020202020204" pitchFamily="34" charset="0"/>
              <a:buNone/>
              <a:defRPr sz="3400" b="1" kern="1200">
                <a:solidFill>
                  <a:schemeClr val="tx1"/>
                </a:solidFill>
                <a:latin typeface="+mn-lt"/>
                <a:ea typeface="+mn-ea"/>
                <a:cs typeface="+mn-cs"/>
              </a:defRPr>
            </a:lvl1pPr>
            <a:lvl2pPr marL="457200" indent="0" algn="l" defTabSz="914400" rtl="0" eaLnBrk="1" latinLnBrk="0" hangingPunct="1">
              <a:lnSpc>
                <a:spcPct val="120000"/>
              </a:lnSpc>
              <a:spcBef>
                <a:spcPts val="500"/>
              </a:spcBef>
              <a:buFont typeface="Arial" panose="020B0604020202020204" pitchFamily="34" charset="0"/>
              <a:buNone/>
              <a:defRPr sz="3400" b="1" kern="1200">
                <a:solidFill>
                  <a:schemeClr val="tx1"/>
                </a:solidFill>
                <a:latin typeface="+mn-lt"/>
                <a:ea typeface="+mn-ea"/>
                <a:cs typeface="+mn-cs"/>
              </a:defRPr>
            </a:lvl2pPr>
            <a:lvl3pPr marL="914400" indent="0" algn="l" defTabSz="914400" rtl="0" eaLnBrk="1" latinLnBrk="0" hangingPunct="1">
              <a:lnSpc>
                <a:spcPct val="120000"/>
              </a:lnSpc>
              <a:spcBef>
                <a:spcPts val="500"/>
              </a:spcBef>
              <a:buFont typeface="Arial" panose="020B0604020202020204" pitchFamily="34" charset="0"/>
              <a:buNone/>
              <a:defRPr sz="3400" b="1" kern="1200">
                <a:solidFill>
                  <a:schemeClr val="tx1"/>
                </a:solidFill>
                <a:latin typeface="+mn-lt"/>
                <a:ea typeface="+mn-ea"/>
                <a:cs typeface="+mn-cs"/>
              </a:defRPr>
            </a:lvl3pPr>
            <a:lvl4pPr marL="1371600" indent="0" algn="l" defTabSz="914400" rtl="0" eaLnBrk="1" latinLnBrk="0" hangingPunct="1">
              <a:lnSpc>
                <a:spcPct val="120000"/>
              </a:lnSpc>
              <a:spcBef>
                <a:spcPts val="500"/>
              </a:spcBef>
              <a:buFont typeface="Arial" panose="020B0604020202020204" pitchFamily="34" charset="0"/>
              <a:buNone/>
              <a:defRPr sz="3400" b="1" kern="1200">
                <a:solidFill>
                  <a:schemeClr val="tx1"/>
                </a:solidFill>
                <a:latin typeface="+mn-lt"/>
                <a:ea typeface="+mn-ea"/>
                <a:cs typeface="+mn-cs"/>
              </a:defRPr>
            </a:lvl4pPr>
            <a:lvl5pPr marL="1828800" indent="0" algn="l" defTabSz="914400" rtl="0" eaLnBrk="1" latinLnBrk="0" hangingPunct="1">
              <a:lnSpc>
                <a:spcPct val="120000"/>
              </a:lnSpc>
              <a:spcBef>
                <a:spcPts val="500"/>
              </a:spcBef>
              <a:buFont typeface="Arial" panose="020B0604020202020204" pitchFamily="34" charset="0"/>
              <a:buNone/>
              <a:defRPr sz="3400" b="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AU" sz="2000" dirty="0">
                <a:solidFill>
                  <a:schemeClr val="bg1"/>
                </a:solidFill>
                <a:latin typeface="Open Sans"/>
                <a:ea typeface="Open Sans"/>
                <a:cs typeface="Calibri"/>
              </a:rPr>
              <a:t>Available implementation funding</a:t>
            </a:r>
          </a:p>
        </p:txBody>
      </p:sp>
      <p:pic>
        <p:nvPicPr>
          <p:cNvPr id="5" name="Graphic 4" descr="Money with solid fill">
            <a:extLst>
              <a:ext uri="{FF2B5EF4-FFF2-40B4-BE49-F238E27FC236}">
                <a16:creationId xmlns:a16="http://schemas.microsoft.com/office/drawing/2014/main" id="{2F6CE540-6CCA-CA34-27AB-E81437C31F6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37438" y="1587642"/>
            <a:ext cx="914400" cy="914400"/>
          </a:xfrm>
          <a:prstGeom prst="rect">
            <a:avLst/>
          </a:prstGeom>
        </p:spPr>
      </p:pic>
      <p:sp>
        <p:nvSpPr>
          <p:cNvPr id="9" name="TextBox 8">
            <a:extLst>
              <a:ext uri="{FF2B5EF4-FFF2-40B4-BE49-F238E27FC236}">
                <a16:creationId xmlns:a16="http://schemas.microsoft.com/office/drawing/2014/main" id="{3658C642-BB0C-8FE8-1A20-5CE23D6933D4}"/>
              </a:ext>
            </a:extLst>
          </p:cNvPr>
          <p:cNvSpPr txBox="1"/>
          <p:nvPr/>
        </p:nvSpPr>
        <p:spPr>
          <a:xfrm>
            <a:off x="2346139" y="1644732"/>
            <a:ext cx="8886541" cy="800219"/>
          </a:xfrm>
          <a:prstGeom prst="rect">
            <a:avLst/>
          </a:prstGeom>
          <a:noFill/>
        </p:spPr>
        <p:txBody>
          <a:bodyPr wrap="square">
            <a:spAutoFit/>
          </a:bodyPr>
          <a:lstStyle/>
          <a:p>
            <a:pPr>
              <a:spcBef>
                <a:spcPts val="600"/>
              </a:spcBef>
              <a:spcAft>
                <a:spcPts val="600"/>
              </a:spcAft>
            </a:pPr>
            <a:r>
              <a:rPr lang="en-AU" sz="18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$250,000 is available to eligible applicants for implementation</a:t>
            </a:r>
          </a:p>
          <a:p>
            <a:pPr>
              <a:spcBef>
                <a:spcPts val="600"/>
              </a:spcBef>
              <a:spcAft>
                <a:spcPts val="600"/>
              </a:spcAft>
            </a:pPr>
            <a:r>
              <a:rPr lang="en-AU" b="1" dirty="0">
                <a:solidFill>
                  <a:srgbClr val="002060"/>
                </a:solidFill>
                <a:latin typeface="Open Sans" panose="020B0606030504020204" pitchFamily="34" charset="0"/>
                <a:ea typeface="Open Sans" panose="020B0606030504020204" pitchFamily="34" charset="0"/>
                <a:cs typeface="Open Sans" panose="020B0606030504020204" pitchFamily="34" charset="0"/>
              </a:rPr>
              <a:t>For consortia with four or more councils, an additional $100,000 is available</a:t>
            </a:r>
            <a:endParaRPr lang="en-AU" sz="1800" b="1" dirty="0">
              <a:solidFill>
                <a:srgbClr val="00206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Arrow: Bent-Up 11">
            <a:extLst>
              <a:ext uri="{FF2B5EF4-FFF2-40B4-BE49-F238E27FC236}">
                <a16:creationId xmlns:a16="http://schemas.microsoft.com/office/drawing/2014/main" id="{F20B2282-735E-449B-4DD2-6DED5AF6FA98}"/>
              </a:ext>
            </a:extLst>
          </p:cNvPr>
          <p:cNvSpPr/>
          <p:nvPr/>
        </p:nvSpPr>
        <p:spPr>
          <a:xfrm rot="5400000">
            <a:off x="2311764" y="2779851"/>
            <a:ext cx="1039705" cy="737566"/>
          </a:xfrm>
          <a:prstGeom prst="bentUpArrow">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3" name="TextBox 12">
            <a:extLst>
              <a:ext uri="{FF2B5EF4-FFF2-40B4-BE49-F238E27FC236}">
                <a16:creationId xmlns:a16="http://schemas.microsoft.com/office/drawing/2014/main" id="{DD77E70C-FB81-F878-89FF-8627E5061231}"/>
              </a:ext>
            </a:extLst>
          </p:cNvPr>
          <p:cNvSpPr txBox="1"/>
          <p:nvPr/>
        </p:nvSpPr>
        <p:spPr>
          <a:xfrm>
            <a:off x="3305459" y="2628781"/>
            <a:ext cx="7927221" cy="2062103"/>
          </a:xfrm>
          <a:prstGeom prst="rect">
            <a:avLst/>
          </a:prstGeom>
          <a:noFill/>
        </p:spPr>
        <p:txBody>
          <a:bodyPr wrap="square" lIns="91440" tIns="45720" rIns="91440" bIns="45720" anchor="t">
            <a:spAutoFit/>
          </a:bodyPr>
          <a:lstStyle/>
          <a:p>
            <a:pPr>
              <a:spcBef>
                <a:spcPts val="600"/>
              </a:spcBef>
              <a:spcAft>
                <a:spcPts val="600"/>
              </a:spcAft>
            </a:pPr>
            <a:r>
              <a:rPr lang="en-AU" dirty="0">
                <a:solidFill>
                  <a:srgbClr val="002060"/>
                </a:solidFill>
                <a:latin typeface="Open Sans" panose="020B0606030504020204" pitchFamily="34" charset="0"/>
                <a:ea typeface="Open Sans" panose="020B0606030504020204" pitchFamily="34" charset="0"/>
                <a:cs typeface="Open Sans" panose="020B0606030504020204" pitchFamily="34" charset="0"/>
              </a:rPr>
              <a:t>Of this funding:</a:t>
            </a:r>
          </a:p>
          <a:p>
            <a:pPr marL="285750" indent="-285750">
              <a:spcBef>
                <a:spcPts val="600"/>
              </a:spcBef>
              <a:spcAft>
                <a:spcPts val="600"/>
              </a:spcAft>
              <a:buFont typeface="Arial" panose="020B0604020202020204" pitchFamily="34" charset="0"/>
              <a:buChar char="•"/>
            </a:pPr>
            <a:r>
              <a:rPr lang="en-AU" dirty="0">
                <a:solidFill>
                  <a:srgbClr val="002060"/>
                </a:solidFill>
                <a:latin typeface="Open Sans"/>
                <a:ea typeface="Open Sans"/>
                <a:cs typeface="Open Sans"/>
              </a:rPr>
              <a:t>Up to $50,000 is available for a resource to drive the project by end June 2025*</a:t>
            </a:r>
          </a:p>
          <a:p>
            <a:pPr marL="285750" indent="-285750">
              <a:spcBef>
                <a:spcPts val="600"/>
              </a:spcBef>
              <a:spcAft>
                <a:spcPts val="600"/>
              </a:spcAft>
              <a:buFont typeface="Arial" panose="020B0604020202020204" pitchFamily="34" charset="0"/>
              <a:buChar char="•"/>
            </a:pPr>
            <a:r>
              <a:rPr lang="en-AU" sz="1800" dirty="0">
                <a:solidFill>
                  <a:srgbClr val="002060"/>
                </a:solidFill>
                <a:latin typeface="Open Sans" panose="020B0606030504020204" pitchFamily="34" charset="0"/>
                <a:ea typeface="Open Sans" panose="020B0606030504020204" pitchFamily="34" charset="0"/>
                <a:cs typeface="Open Sans" panose="020B0606030504020204" pitchFamily="34" charset="0"/>
              </a:rPr>
              <a:t>$200,000 (or $300,000 for consortia with 4 or more councils) is available for the delivery of eligible implementation actions from finalised Regional Drought Resilience Plans</a:t>
            </a:r>
          </a:p>
        </p:txBody>
      </p:sp>
      <p:sp>
        <p:nvSpPr>
          <p:cNvPr id="14" name="TextBox 13">
            <a:extLst>
              <a:ext uri="{FF2B5EF4-FFF2-40B4-BE49-F238E27FC236}">
                <a16:creationId xmlns:a16="http://schemas.microsoft.com/office/drawing/2014/main" id="{02DD6A84-F1B1-8F38-AEAF-8161D7AF63B0}"/>
              </a:ext>
            </a:extLst>
          </p:cNvPr>
          <p:cNvSpPr txBox="1"/>
          <p:nvPr/>
        </p:nvSpPr>
        <p:spPr>
          <a:xfrm>
            <a:off x="2062421" y="6295800"/>
            <a:ext cx="9939371" cy="430887"/>
          </a:xfrm>
          <a:prstGeom prst="rect">
            <a:avLst/>
          </a:prstGeom>
          <a:noFill/>
        </p:spPr>
        <p:txBody>
          <a:bodyPr wrap="square" lIns="91440" tIns="45720" rIns="91440" bIns="45720" anchor="t">
            <a:spAutoFit/>
          </a:bodyPr>
          <a:lstStyle/>
          <a:p>
            <a:r>
              <a:rPr lang="en-AU" sz="1100" i="1" dirty="0">
                <a:solidFill>
                  <a:srgbClr val="002060"/>
                </a:solidFill>
                <a:latin typeface="Open Sans"/>
                <a:ea typeface="Open Sans"/>
                <a:cs typeface="Open Sans"/>
              </a:rPr>
              <a:t>*Subject to approval from The Department of Primary Industries and Regional Development (DPIRD), consortia may apply to use these funds for driving the delivery of eligible actions from the plan, or for planning the implementation.</a:t>
            </a:r>
          </a:p>
        </p:txBody>
      </p:sp>
      <p:sp>
        <p:nvSpPr>
          <p:cNvPr id="15" name="TextBox 14">
            <a:extLst>
              <a:ext uri="{FF2B5EF4-FFF2-40B4-BE49-F238E27FC236}">
                <a16:creationId xmlns:a16="http://schemas.microsoft.com/office/drawing/2014/main" id="{16FE6FD7-0F67-620C-0ACC-2FB80C164127}"/>
              </a:ext>
            </a:extLst>
          </p:cNvPr>
          <p:cNvSpPr txBox="1"/>
          <p:nvPr/>
        </p:nvSpPr>
        <p:spPr>
          <a:xfrm>
            <a:off x="2346139" y="4749098"/>
            <a:ext cx="8886541" cy="646331"/>
          </a:xfrm>
          <a:prstGeom prst="rect">
            <a:avLst/>
          </a:prstGeom>
          <a:noFill/>
        </p:spPr>
        <p:txBody>
          <a:bodyPr wrap="square">
            <a:spAutoFit/>
          </a:bodyPr>
          <a:lstStyle/>
          <a:p>
            <a:pPr>
              <a:spcBef>
                <a:spcPts val="600"/>
              </a:spcBef>
              <a:spcAft>
                <a:spcPts val="600"/>
              </a:spcAft>
            </a:pPr>
            <a:r>
              <a:rPr lang="en-AU" sz="18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Co-contributions will help to maximise the reach and effectiveness of the implementation grant. Co-contributions are encouraged but not mandatory.</a:t>
            </a:r>
          </a:p>
        </p:txBody>
      </p:sp>
      <p:sp>
        <p:nvSpPr>
          <p:cNvPr id="8" name="TextBox 7">
            <a:extLst>
              <a:ext uri="{FF2B5EF4-FFF2-40B4-BE49-F238E27FC236}">
                <a16:creationId xmlns:a16="http://schemas.microsoft.com/office/drawing/2014/main" id="{2E69BFFD-C8FE-B360-26A1-2DF5B0B7F2A7}"/>
              </a:ext>
            </a:extLst>
          </p:cNvPr>
          <p:cNvSpPr txBox="1"/>
          <p:nvPr/>
        </p:nvSpPr>
        <p:spPr>
          <a:xfrm>
            <a:off x="2346139" y="5803484"/>
            <a:ext cx="6094826" cy="369332"/>
          </a:xfrm>
          <a:prstGeom prst="rect">
            <a:avLst/>
          </a:prstGeom>
          <a:noFill/>
        </p:spPr>
        <p:txBody>
          <a:bodyPr wrap="square">
            <a:spAutoFit/>
          </a:bodyPr>
          <a:lstStyle/>
          <a:p>
            <a:pPr algn="l"/>
            <a:r>
              <a:rPr lang="en-AU" sz="1800" b="0" i="0" dirty="0">
                <a:solidFill>
                  <a:srgbClr val="000000"/>
                </a:solidFill>
                <a:effectLst/>
                <a:highlight>
                  <a:srgbClr val="FFFFFF"/>
                </a:highlight>
              </a:rPr>
              <a:t>Read the new </a:t>
            </a:r>
            <a:r>
              <a:rPr lang="en-AU" sz="1800" b="0" i="0" u="none" strike="noStrike" dirty="0">
                <a:solidFill>
                  <a:srgbClr val="006A94"/>
                </a:solidFill>
                <a:effectLst/>
                <a:highlight>
                  <a:srgbClr val="FFFFFF"/>
                </a:highlight>
                <a:hlinkClick r:id="rId6"/>
              </a:rPr>
              <a:t>Drought Resilience Funding Plan (2024 – 2028)</a:t>
            </a:r>
            <a:r>
              <a:rPr lang="en-AU" sz="1800" b="0" i="0" dirty="0">
                <a:solidFill>
                  <a:srgbClr val="000000"/>
                </a:solidFill>
                <a:effectLst/>
                <a:highlight>
                  <a:srgbClr val="FFFFFF"/>
                </a:highlight>
              </a:rPr>
              <a:t>.</a:t>
            </a:r>
          </a:p>
        </p:txBody>
      </p:sp>
    </p:spTree>
    <p:extLst>
      <p:ext uri="{BB962C8B-B14F-4D97-AF65-F5344CB8AC3E}">
        <p14:creationId xmlns:p14="http://schemas.microsoft.com/office/powerpoint/2010/main" val="33213505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67CADAC-6EAD-4868-A7B7-8B6A27DEF40C}"/>
              </a:ext>
            </a:extLst>
          </p:cNvPr>
          <p:cNvPicPr>
            <a:picLocks noChangeAspect="1"/>
          </p:cNvPicPr>
          <p:nvPr/>
        </p:nvPicPr>
        <p:blipFill>
          <a:blip r:embed="rId3"/>
          <a:stretch>
            <a:fillRect/>
          </a:stretch>
        </p:blipFill>
        <p:spPr>
          <a:xfrm>
            <a:off x="0" y="0"/>
            <a:ext cx="12192000" cy="1359017"/>
          </a:xfrm>
          <a:prstGeom prst="rect">
            <a:avLst/>
          </a:prstGeom>
        </p:spPr>
      </p:pic>
      <p:sp>
        <p:nvSpPr>
          <p:cNvPr id="3" name="Text Placeholder 2"/>
          <p:cNvSpPr>
            <a:spLocks noGrp="1"/>
          </p:cNvSpPr>
          <p:nvPr>
            <p:ph type="body" sz="quarter" idx="12"/>
          </p:nvPr>
        </p:nvSpPr>
        <p:spPr>
          <a:xfrm>
            <a:off x="1137438" y="141210"/>
            <a:ext cx="10095242" cy="510438"/>
          </a:xfrm>
        </p:spPr>
        <p:txBody>
          <a:bodyPr vert="horz" lIns="91440" tIns="45720" rIns="91440" bIns="45720" rtlCol="0" anchor="t">
            <a:noAutofit/>
          </a:bodyPr>
          <a:lstStyle/>
          <a:p>
            <a:r>
              <a:rPr lang="en-AU" sz="2800" dirty="0">
                <a:solidFill>
                  <a:schemeClr val="bg1"/>
                </a:solidFill>
                <a:latin typeface="Open Sans"/>
                <a:ea typeface="Open Sans"/>
                <a:cs typeface="Open Sans"/>
              </a:rPr>
              <a:t>Regional Drought Resilience Planning Program</a:t>
            </a:r>
          </a:p>
        </p:txBody>
      </p:sp>
      <p:cxnSp>
        <p:nvCxnSpPr>
          <p:cNvPr id="4" name="Straight Connector 3">
            <a:extLst>
              <a:ext uri="{FF2B5EF4-FFF2-40B4-BE49-F238E27FC236}">
                <a16:creationId xmlns:a16="http://schemas.microsoft.com/office/drawing/2014/main" id="{0C09BAC8-F9F3-4D7D-8E42-EF7304D012E9}"/>
              </a:ext>
              <a:ext uri="{C183D7F6-B498-43B3-948B-1728B52AA6E4}">
                <adec:decorative xmlns:adec="http://schemas.microsoft.com/office/drawing/2017/decorative" val="1"/>
              </a:ext>
            </a:extLst>
          </p:cNvPr>
          <p:cNvCxnSpPr>
            <a:cxnSpLocks/>
          </p:cNvCxnSpPr>
          <p:nvPr/>
        </p:nvCxnSpPr>
        <p:spPr>
          <a:xfrm>
            <a:off x="1137438" y="792226"/>
            <a:ext cx="10095242"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Text Placeholder 2">
            <a:extLst>
              <a:ext uri="{FF2B5EF4-FFF2-40B4-BE49-F238E27FC236}">
                <a16:creationId xmlns:a16="http://schemas.microsoft.com/office/drawing/2014/main" id="{03C8D49C-0357-4220-AA6D-6BAC5D0790C2}"/>
              </a:ext>
            </a:extLst>
          </p:cNvPr>
          <p:cNvSpPr txBox="1">
            <a:spLocks/>
          </p:cNvSpPr>
          <p:nvPr/>
        </p:nvSpPr>
        <p:spPr>
          <a:xfrm>
            <a:off x="1137439" y="795415"/>
            <a:ext cx="10309786" cy="510438"/>
          </a:xfrm>
          <a:prstGeom prst="rect">
            <a:avLst/>
          </a:prstGeom>
        </p:spPr>
        <p:txBody>
          <a:bodyPr vert="horz" lIns="91440" tIns="45720" rIns="91440" bIns="45720" rtlCol="0" anchor="t">
            <a:noAutofit/>
          </a:bodyPr>
          <a:lstStyle>
            <a:lvl1pPr marL="0" indent="0" algn="l" defTabSz="914400" rtl="0" eaLnBrk="1" latinLnBrk="0" hangingPunct="1">
              <a:lnSpc>
                <a:spcPct val="120000"/>
              </a:lnSpc>
              <a:spcBef>
                <a:spcPts val="1000"/>
              </a:spcBef>
              <a:buFont typeface="Arial" panose="020B0604020202020204" pitchFamily="34" charset="0"/>
              <a:buNone/>
              <a:defRPr sz="3400" b="1" kern="1200">
                <a:solidFill>
                  <a:schemeClr val="tx1"/>
                </a:solidFill>
                <a:latin typeface="+mn-lt"/>
                <a:ea typeface="+mn-ea"/>
                <a:cs typeface="+mn-cs"/>
              </a:defRPr>
            </a:lvl1pPr>
            <a:lvl2pPr marL="457200" indent="0" algn="l" defTabSz="914400" rtl="0" eaLnBrk="1" latinLnBrk="0" hangingPunct="1">
              <a:lnSpc>
                <a:spcPct val="120000"/>
              </a:lnSpc>
              <a:spcBef>
                <a:spcPts val="500"/>
              </a:spcBef>
              <a:buFont typeface="Arial" panose="020B0604020202020204" pitchFamily="34" charset="0"/>
              <a:buNone/>
              <a:defRPr sz="3400" b="1" kern="1200">
                <a:solidFill>
                  <a:schemeClr val="tx1"/>
                </a:solidFill>
                <a:latin typeface="+mn-lt"/>
                <a:ea typeface="+mn-ea"/>
                <a:cs typeface="+mn-cs"/>
              </a:defRPr>
            </a:lvl2pPr>
            <a:lvl3pPr marL="914400" indent="0" algn="l" defTabSz="914400" rtl="0" eaLnBrk="1" latinLnBrk="0" hangingPunct="1">
              <a:lnSpc>
                <a:spcPct val="120000"/>
              </a:lnSpc>
              <a:spcBef>
                <a:spcPts val="500"/>
              </a:spcBef>
              <a:buFont typeface="Arial" panose="020B0604020202020204" pitchFamily="34" charset="0"/>
              <a:buNone/>
              <a:defRPr sz="3400" b="1" kern="1200">
                <a:solidFill>
                  <a:schemeClr val="tx1"/>
                </a:solidFill>
                <a:latin typeface="+mn-lt"/>
                <a:ea typeface="+mn-ea"/>
                <a:cs typeface="+mn-cs"/>
              </a:defRPr>
            </a:lvl3pPr>
            <a:lvl4pPr marL="1371600" indent="0" algn="l" defTabSz="914400" rtl="0" eaLnBrk="1" latinLnBrk="0" hangingPunct="1">
              <a:lnSpc>
                <a:spcPct val="120000"/>
              </a:lnSpc>
              <a:spcBef>
                <a:spcPts val="500"/>
              </a:spcBef>
              <a:buFont typeface="Arial" panose="020B0604020202020204" pitchFamily="34" charset="0"/>
              <a:buNone/>
              <a:defRPr sz="3400" b="1" kern="1200">
                <a:solidFill>
                  <a:schemeClr val="tx1"/>
                </a:solidFill>
                <a:latin typeface="+mn-lt"/>
                <a:ea typeface="+mn-ea"/>
                <a:cs typeface="+mn-cs"/>
              </a:defRPr>
            </a:lvl4pPr>
            <a:lvl5pPr marL="1828800" indent="0" algn="l" defTabSz="914400" rtl="0" eaLnBrk="1" latinLnBrk="0" hangingPunct="1">
              <a:lnSpc>
                <a:spcPct val="120000"/>
              </a:lnSpc>
              <a:spcBef>
                <a:spcPts val="500"/>
              </a:spcBef>
              <a:buFont typeface="Arial" panose="020B0604020202020204" pitchFamily="34" charset="0"/>
              <a:buNone/>
              <a:defRPr sz="3400" b="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AU" sz="2000" dirty="0">
                <a:solidFill>
                  <a:schemeClr val="bg1"/>
                </a:solidFill>
                <a:latin typeface="Open Sans"/>
                <a:ea typeface="Open Sans"/>
                <a:cs typeface="Calibri"/>
              </a:rPr>
              <a:t>Implementation grant – eligible applicants and assessment</a:t>
            </a:r>
          </a:p>
        </p:txBody>
      </p:sp>
      <p:sp>
        <p:nvSpPr>
          <p:cNvPr id="5" name="TextBox 4">
            <a:extLst>
              <a:ext uri="{FF2B5EF4-FFF2-40B4-BE49-F238E27FC236}">
                <a16:creationId xmlns:a16="http://schemas.microsoft.com/office/drawing/2014/main" id="{67AEFECA-77DE-37DC-76BB-9B004BF1EE47}"/>
              </a:ext>
            </a:extLst>
          </p:cNvPr>
          <p:cNvSpPr txBox="1"/>
          <p:nvPr/>
        </p:nvSpPr>
        <p:spPr>
          <a:xfrm>
            <a:off x="1317295" y="1587596"/>
            <a:ext cx="10309786" cy="5262979"/>
          </a:xfrm>
          <a:prstGeom prst="rect">
            <a:avLst/>
          </a:prstGeom>
          <a:noFill/>
        </p:spPr>
        <p:txBody>
          <a:bodyPr wrap="square" lIns="91440" tIns="45720" rIns="91440" bIns="45720" anchor="t">
            <a:spAutoFit/>
          </a:bodyPr>
          <a:lstStyle/>
          <a:p>
            <a:pPr>
              <a:spcBef>
                <a:spcPts val="600"/>
              </a:spcBef>
              <a:spcAft>
                <a:spcPts val="1200"/>
              </a:spcAft>
            </a:pPr>
            <a:r>
              <a:rPr lang="en-AU" dirty="0">
                <a:solidFill>
                  <a:srgbClr val="002060"/>
                </a:solidFill>
                <a:latin typeface="Open Sans" panose="020B0606030504020204" pitchFamily="34" charset="0"/>
                <a:ea typeface="Open Sans" panose="020B0606030504020204" pitchFamily="34" charset="0"/>
                <a:cs typeface="Open Sans" panose="020B0606030504020204" pitchFamily="34" charset="0"/>
              </a:rPr>
              <a:t>To be eligible to apply for the Implementation Grant, applicants must:</a:t>
            </a:r>
          </a:p>
          <a:p>
            <a:pPr>
              <a:spcBef>
                <a:spcPts val="1200"/>
              </a:spcBef>
              <a:spcAft>
                <a:spcPts val="1200"/>
              </a:spcAft>
            </a:pPr>
            <a:r>
              <a:rPr lang="en-AU" dirty="0">
                <a:solidFill>
                  <a:srgbClr val="002060"/>
                </a:solidFill>
                <a:latin typeface="Open Sans" panose="020B0606030504020204" pitchFamily="34" charset="0"/>
                <a:ea typeface="Open Sans" panose="020B0606030504020204" pitchFamily="34" charset="0"/>
                <a:cs typeface="Open Sans" panose="020B0606030504020204" pitchFamily="34" charset="0"/>
              </a:rPr>
              <a:t>	Be an existed contracted participant in the RDRP Program </a:t>
            </a:r>
          </a:p>
          <a:p>
            <a:pPr>
              <a:spcBef>
                <a:spcPts val="1200"/>
              </a:spcBef>
              <a:spcAft>
                <a:spcPts val="1200"/>
              </a:spcAft>
            </a:pPr>
            <a:r>
              <a:rPr lang="en-AU" dirty="0">
                <a:solidFill>
                  <a:srgbClr val="002060"/>
                </a:solidFill>
                <a:latin typeface="Open Sans" panose="020B0606030504020204" pitchFamily="34" charset="0"/>
                <a:ea typeface="Open Sans" panose="020B0606030504020204" pitchFamily="34" charset="0"/>
                <a:cs typeface="Open Sans" panose="020B0606030504020204" pitchFamily="34" charset="0"/>
              </a:rPr>
              <a:t>	Have a Regional Drought Resilience Plan approved by the Australian Government 	Minister responsible for Drought</a:t>
            </a:r>
          </a:p>
          <a:p>
            <a:pPr>
              <a:spcBef>
                <a:spcPts val="1200"/>
              </a:spcBef>
              <a:spcAft>
                <a:spcPts val="1200"/>
              </a:spcAft>
            </a:pPr>
            <a:r>
              <a:rPr lang="en-AU" dirty="0">
                <a:solidFill>
                  <a:srgbClr val="002060"/>
                </a:solidFill>
                <a:latin typeface="Open Sans"/>
                <a:ea typeface="Open Sans"/>
                <a:cs typeface="Open Sans"/>
              </a:rPr>
              <a:t>	Project management plan and budget in place, *qualified personnel available, and 	appropriate timeframes and resourcing for delivery are realistic.</a:t>
            </a:r>
          </a:p>
          <a:p>
            <a:pPr>
              <a:spcBef>
                <a:spcPts val="600"/>
              </a:spcBef>
              <a:spcAft>
                <a:spcPts val="600"/>
              </a:spcAft>
            </a:pPr>
            <a:r>
              <a:rPr lang="en-AU" dirty="0">
                <a:solidFill>
                  <a:srgbClr val="002060"/>
                </a:solidFill>
                <a:latin typeface="Open Sans" panose="020B0606030504020204" pitchFamily="34" charset="0"/>
                <a:ea typeface="Open Sans" panose="020B0606030504020204" pitchFamily="34" charset="0"/>
                <a:cs typeface="Open Sans" panose="020B0606030504020204" pitchFamily="34" charset="0"/>
              </a:rPr>
              <a:t>	Partnerships in place to deliver the activity. Evidence that the activity does not 	duplicate previous activities.</a:t>
            </a:r>
          </a:p>
          <a:p>
            <a:pPr>
              <a:spcBef>
                <a:spcPts val="600"/>
              </a:spcBef>
              <a:spcAft>
                <a:spcPts val="600"/>
              </a:spcAft>
            </a:pPr>
            <a:r>
              <a:rPr lang="en-AU" sz="1800" dirty="0">
                <a:solidFill>
                  <a:srgbClr val="002060"/>
                </a:solidFill>
                <a:latin typeface="Open Sans"/>
                <a:ea typeface="Open Sans"/>
                <a:cs typeface="Open Sans"/>
              </a:rPr>
              <a:t>	Project must be deliverable by end June 2025. We know this is tight, so target 	achievable projects or chunks </a:t>
            </a:r>
            <a:r>
              <a:rPr lang="en-AU" dirty="0">
                <a:solidFill>
                  <a:srgbClr val="002060"/>
                </a:solidFill>
                <a:latin typeface="Open Sans"/>
                <a:ea typeface="Open Sans"/>
                <a:cs typeface="Open Sans"/>
              </a:rPr>
              <a:t>of</a:t>
            </a:r>
            <a:r>
              <a:rPr lang="en-AU" sz="1800" dirty="0">
                <a:solidFill>
                  <a:srgbClr val="002060"/>
                </a:solidFill>
                <a:latin typeface="Open Sans"/>
                <a:ea typeface="Open Sans"/>
                <a:cs typeface="Open Sans"/>
              </a:rPr>
              <a:t> a </a:t>
            </a:r>
            <a:r>
              <a:rPr lang="en-AU" dirty="0">
                <a:solidFill>
                  <a:srgbClr val="002060"/>
                </a:solidFill>
                <a:latin typeface="Open Sans"/>
                <a:ea typeface="Open Sans"/>
                <a:cs typeface="Open Sans"/>
              </a:rPr>
              <a:t>project</a:t>
            </a:r>
            <a:r>
              <a:rPr lang="en-AU" sz="1800" dirty="0">
                <a:solidFill>
                  <a:srgbClr val="002060"/>
                </a:solidFill>
                <a:latin typeface="Open Sans"/>
                <a:ea typeface="Open Sans"/>
                <a:cs typeface="Open Sans"/>
              </a:rPr>
              <a:t>.</a:t>
            </a:r>
          </a:p>
          <a:p>
            <a:pPr>
              <a:spcBef>
                <a:spcPts val="1200"/>
              </a:spcBef>
              <a:spcAft>
                <a:spcPts val="1200"/>
              </a:spcAft>
            </a:pPr>
            <a:endParaRPr lang="en-AU" dirty="0">
              <a:solidFill>
                <a:srgbClr val="002060"/>
              </a:solidFill>
              <a:latin typeface="Open Sans" panose="020B0606030504020204" pitchFamily="34" charset="0"/>
              <a:ea typeface="Open Sans" panose="020B0606030504020204" pitchFamily="34" charset="0"/>
              <a:cs typeface="Open Sans" panose="020B0606030504020204" pitchFamily="34" charset="0"/>
            </a:endParaRPr>
          </a:p>
          <a:p>
            <a:pPr>
              <a:spcBef>
                <a:spcPts val="1200"/>
              </a:spcBef>
              <a:spcAft>
                <a:spcPts val="1200"/>
              </a:spcAft>
            </a:pPr>
            <a:endParaRPr lang="en-AU" b="1" dirty="0">
              <a:solidFill>
                <a:srgbClr val="002060"/>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0" name="Graphic 9" descr="Checkmark with solid fill">
            <a:extLst>
              <a:ext uri="{FF2B5EF4-FFF2-40B4-BE49-F238E27FC236}">
                <a16:creationId xmlns:a16="http://schemas.microsoft.com/office/drawing/2014/main" id="{F2F86308-DF1E-F381-BCB6-6EB97ADDD13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88198" y="2021532"/>
            <a:ext cx="690973" cy="690973"/>
          </a:xfrm>
          <a:prstGeom prst="rect">
            <a:avLst/>
          </a:prstGeom>
        </p:spPr>
      </p:pic>
      <p:pic>
        <p:nvPicPr>
          <p:cNvPr id="11" name="Graphic 10" descr="Checkmark with solid fill">
            <a:extLst>
              <a:ext uri="{FF2B5EF4-FFF2-40B4-BE49-F238E27FC236}">
                <a16:creationId xmlns:a16="http://schemas.microsoft.com/office/drawing/2014/main" id="{C7931BF2-FA70-FE80-E625-5B778B6637B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88197" y="2712505"/>
            <a:ext cx="690973" cy="690973"/>
          </a:xfrm>
          <a:prstGeom prst="rect">
            <a:avLst/>
          </a:prstGeom>
        </p:spPr>
      </p:pic>
      <p:pic>
        <p:nvPicPr>
          <p:cNvPr id="2" name="Graphic 1" descr="Checkmark with solid fill">
            <a:extLst>
              <a:ext uri="{FF2B5EF4-FFF2-40B4-BE49-F238E27FC236}">
                <a16:creationId xmlns:a16="http://schemas.microsoft.com/office/drawing/2014/main" id="{720419B0-18A9-BD86-5A22-51A6E5B6F9A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402993" y="3491927"/>
            <a:ext cx="690973" cy="690973"/>
          </a:xfrm>
          <a:prstGeom prst="rect">
            <a:avLst/>
          </a:prstGeom>
        </p:spPr>
      </p:pic>
      <p:pic>
        <p:nvPicPr>
          <p:cNvPr id="9" name="Graphic 8" descr="Checkmark with solid fill">
            <a:extLst>
              <a:ext uri="{FF2B5EF4-FFF2-40B4-BE49-F238E27FC236}">
                <a16:creationId xmlns:a16="http://schemas.microsoft.com/office/drawing/2014/main" id="{146B746E-1BDC-B7AC-1F3B-8E2F4B7E312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434999" y="4271349"/>
            <a:ext cx="690973" cy="690973"/>
          </a:xfrm>
          <a:prstGeom prst="rect">
            <a:avLst/>
          </a:prstGeom>
        </p:spPr>
      </p:pic>
      <p:sp>
        <p:nvSpPr>
          <p:cNvPr id="12" name="TextBox 11">
            <a:extLst>
              <a:ext uri="{FF2B5EF4-FFF2-40B4-BE49-F238E27FC236}">
                <a16:creationId xmlns:a16="http://schemas.microsoft.com/office/drawing/2014/main" id="{3937B1D0-5BED-CF6C-B667-4507226E2537}"/>
              </a:ext>
            </a:extLst>
          </p:cNvPr>
          <p:cNvSpPr txBox="1"/>
          <p:nvPr/>
        </p:nvSpPr>
        <p:spPr>
          <a:xfrm>
            <a:off x="2195015" y="6142689"/>
            <a:ext cx="9037665" cy="646331"/>
          </a:xfrm>
          <a:prstGeom prst="rect">
            <a:avLst/>
          </a:prstGeom>
          <a:noFill/>
        </p:spPr>
        <p:txBody>
          <a:bodyPr wrap="square" rtlCol="0">
            <a:spAutoFit/>
          </a:bodyPr>
          <a:lstStyle/>
          <a:p>
            <a:r>
              <a:rPr lang="en-AU" dirty="0"/>
              <a:t>*The applicant can apply for $50,000 within the available fixed amount for a resource to be funded to drive the project.</a:t>
            </a:r>
          </a:p>
        </p:txBody>
      </p:sp>
      <p:pic>
        <p:nvPicPr>
          <p:cNvPr id="13" name="Graphic 12" descr="Checkmark with solid fill">
            <a:extLst>
              <a:ext uri="{FF2B5EF4-FFF2-40B4-BE49-F238E27FC236}">
                <a16:creationId xmlns:a16="http://schemas.microsoft.com/office/drawing/2014/main" id="{C23D0F35-5A3E-400C-0438-77B47DE381F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434999" y="5050771"/>
            <a:ext cx="690973" cy="690973"/>
          </a:xfrm>
          <a:prstGeom prst="rect">
            <a:avLst/>
          </a:prstGeom>
        </p:spPr>
      </p:pic>
    </p:spTree>
    <p:extLst>
      <p:ext uri="{BB962C8B-B14F-4D97-AF65-F5344CB8AC3E}">
        <p14:creationId xmlns:p14="http://schemas.microsoft.com/office/powerpoint/2010/main" val="22902667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67CADAC-6EAD-4868-A7B7-8B6A27DEF40C}"/>
              </a:ext>
            </a:extLst>
          </p:cNvPr>
          <p:cNvPicPr>
            <a:picLocks noChangeAspect="1"/>
          </p:cNvPicPr>
          <p:nvPr/>
        </p:nvPicPr>
        <p:blipFill>
          <a:blip r:embed="rId3"/>
          <a:stretch>
            <a:fillRect/>
          </a:stretch>
        </p:blipFill>
        <p:spPr>
          <a:xfrm>
            <a:off x="0" y="0"/>
            <a:ext cx="12192000" cy="1359017"/>
          </a:xfrm>
          <a:prstGeom prst="rect">
            <a:avLst/>
          </a:prstGeom>
        </p:spPr>
      </p:pic>
      <p:sp>
        <p:nvSpPr>
          <p:cNvPr id="3" name="Text Placeholder 2"/>
          <p:cNvSpPr>
            <a:spLocks noGrp="1"/>
          </p:cNvSpPr>
          <p:nvPr>
            <p:ph type="body" sz="quarter" idx="12"/>
          </p:nvPr>
        </p:nvSpPr>
        <p:spPr>
          <a:xfrm>
            <a:off x="1137438" y="141210"/>
            <a:ext cx="10095242" cy="510438"/>
          </a:xfrm>
        </p:spPr>
        <p:txBody>
          <a:bodyPr vert="horz" lIns="91440" tIns="45720" rIns="91440" bIns="45720" rtlCol="0" anchor="t">
            <a:noAutofit/>
          </a:bodyPr>
          <a:lstStyle/>
          <a:p>
            <a:r>
              <a:rPr lang="en-AU" sz="2800" dirty="0">
                <a:solidFill>
                  <a:schemeClr val="bg1"/>
                </a:solidFill>
                <a:latin typeface="Open Sans"/>
                <a:ea typeface="Open Sans"/>
                <a:cs typeface="Open Sans"/>
              </a:rPr>
              <a:t>Regional Drought Resilience Planning Program</a:t>
            </a:r>
          </a:p>
        </p:txBody>
      </p:sp>
      <p:cxnSp>
        <p:nvCxnSpPr>
          <p:cNvPr id="4" name="Straight Connector 3">
            <a:extLst>
              <a:ext uri="{FF2B5EF4-FFF2-40B4-BE49-F238E27FC236}">
                <a16:creationId xmlns:a16="http://schemas.microsoft.com/office/drawing/2014/main" id="{0C09BAC8-F9F3-4D7D-8E42-EF7304D012E9}"/>
              </a:ext>
              <a:ext uri="{C183D7F6-B498-43B3-948B-1728B52AA6E4}">
                <adec:decorative xmlns:adec="http://schemas.microsoft.com/office/drawing/2017/decorative" val="1"/>
              </a:ext>
            </a:extLst>
          </p:cNvPr>
          <p:cNvCxnSpPr>
            <a:cxnSpLocks/>
          </p:cNvCxnSpPr>
          <p:nvPr/>
        </p:nvCxnSpPr>
        <p:spPr>
          <a:xfrm>
            <a:off x="1137438" y="792226"/>
            <a:ext cx="10095242"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Text Placeholder 2">
            <a:extLst>
              <a:ext uri="{FF2B5EF4-FFF2-40B4-BE49-F238E27FC236}">
                <a16:creationId xmlns:a16="http://schemas.microsoft.com/office/drawing/2014/main" id="{03C8D49C-0357-4220-AA6D-6BAC5D0790C2}"/>
              </a:ext>
            </a:extLst>
          </p:cNvPr>
          <p:cNvSpPr txBox="1">
            <a:spLocks/>
          </p:cNvSpPr>
          <p:nvPr/>
        </p:nvSpPr>
        <p:spPr>
          <a:xfrm>
            <a:off x="1137439" y="795415"/>
            <a:ext cx="10309786" cy="510438"/>
          </a:xfrm>
          <a:prstGeom prst="rect">
            <a:avLst/>
          </a:prstGeom>
        </p:spPr>
        <p:txBody>
          <a:bodyPr vert="horz" lIns="91440" tIns="45720" rIns="91440" bIns="45720" rtlCol="0" anchor="t">
            <a:noAutofit/>
          </a:bodyPr>
          <a:lstStyle>
            <a:lvl1pPr marL="0" indent="0" algn="l" defTabSz="914400" rtl="0" eaLnBrk="1" latinLnBrk="0" hangingPunct="1">
              <a:lnSpc>
                <a:spcPct val="120000"/>
              </a:lnSpc>
              <a:spcBef>
                <a:spcPts val="1000"/>
              </a:spcBef>
              <a:buFont typeface="Arial" panose="020B0604020202020204" pitchFamily="34" charset="0"/>
              <a:buNone/>
              <a:defRPr sz="3400" b="1" kern="1200">
                <a:solidFill>
                  <a:schemeClr val="tx1"/>
                </a:solidFill>
                <a:latin typeface="+mn-lt"/>
                <a:ea typeface="+mn-ea"/>
                <a:cs typeface="+mn-cs"/>
              </a:defRPr>
            </a:lvl1pPr>
            <a:lvl2pPr marL="457200" indent="0" algn="l" defTabSz="914400" rtl="0" eaLnBrk="1" latinLnBrk="0" hangingPunct="1">
              <a:lnSpc>
                <a:spcPct val="120000"/>
              </a:lnSpc>
              <a:spcBef>
                <a:spcPts val="500"/>
              </a:spcBef>
              <a:buFont typeface="Arial" panose="020B0604020202020204" pitchFamily="34" charset="0"/>
              <a:buNone/>
              <a:defRPr sz="3400" b="1" kern="1200">
                <a:solidFill>
                  <a:schemeClr val="tx1"/>
                </a:solidFill>
                <a:latin typeface="+mn-lt"/>
                <a:ea typeface="+mn-ea"/>
                <a:cs typeface="+mn-cs"/>
              </a:defRPr>
            </a:lvl2pPr>
            <a:lvl3pPr marL="914400" indent="0" algn="l" defTabSz="914400" rtl="0" eaLnBrk="1" latinLnBrk="0" hangingPunct="1">
              <a:lnSpc>
                <a:spcPct val="120000"/>
              </a:lnSpc>
              <a:spcBef>
                <a:spcPts val="500"/>
              </a:spcBef>
              <a:buFont typeface="Arial" panose="020B0604020202020204" pitchFamily="34" charset="0"/>
              <a:buNone/>
              <a:defRPr sz="3400" b="1" kern="1200">
                <a:solidFill>
                  <a:schemeClr val="tx1"/>
                </a:solidFill>
                <a:latin typeface="+mn-lt"/>
                <a:ea typeface="+mn-ea"/>
                <a:cs typeface="+mn-cs"/>
              </a:defRPr>
            </a:lvl3pPr>
            <a:lvl4pPr marL="1371600" indent="0" algn="l" defTabSz="914400" rtl="0" eaLnBrk="1" latinLnBrk="0" hangingPunct="1">
              <a:lnSpc>
                <a:spcPct val="120000"/>
              </a:lnSpc>
              <a:spcBef>
                <a:spcPts val="500"/>
              </a:spcBef>
              <a:buFont typeface="Arial" panose="020B0604020202020204" pitchFamily="34" charset="0"/>
              <a:buNone/>
              <a:defRPr sz="3400" b="1" kern="1200">
                <a:solidFill>
                  <a:schemeClr val="tx1"/>
                </a:solidFill>
                <a:latin typeface="+mn-lt"/>
                <a:ea typeface="+mn-ea"/>
                <a:cs typeface="+mn-cs"/>
              </a:defRPr>
            </a:lvl4pPr>
            <a:lvl5pPr marL="1828800" indent="0" algn="l" defTabSz="914400" rtl="0" eaLnBrk="1" latinLnBrk="0" hangingPunct="1">
              <a:lnSpc>
                <a:spcPct val="120000"/>
              </a:lnSpc>
              <a:spcBef>
                <a:spcPts val="500"/>
              </a:spcBef>
              <a:buFont typeface="Arial" panose="020B0604020202020204" pitchFamily="34" charset="0"/>
              <a:buNone/>
              <a:defRPr sz="3400" b="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AU" sz="2000" dirty="0">
                <a:solidFill>
                  <a:schemeClr val="bg1"/>
                </a:solidFill>
                <a:latin typeface="Open Sans"/>
                <a:ea typeface="Open Sans"/>
                <a:cs typeface="Calibri"/>
              </a:rPr>
              <a:t>Implementation grant – eligible applicants</a:t>
            </a:r>
          </a:p>
        </p:txBody>
      </p:sp>
      <p:sp>
        <p:nvSpPr>
          <p:cNvPr id="8" name="TextBox 7">
            <a:extLst>
              <a:ext uri="{FF2B5EF4-FFF2-40B4-BE49-F238E27FC236}">
                <a16:creationId xmlns:a16="http://schemas.microsoft.com/office/drawing/2014/main" id="{EA7E2A14-C501-EC3B-B371-3F4B35361EF5}"/>
              </a:ext>
            </a:extLst>
          </p:cNvPr>
          <p:cNvSpPr txBox="1"/>
          <p:nvPr/>
        </p:nvSpPr>
        <p:spPr>
          <a:xfrm>
            <a:off x="1075293" y="1587642"/>
            <a:ext cx="10434077" cy="3939540"/>
          </a:xfrm>
          <a:prstGeom prst="rect">
            <a:avLst/>
          </a:prstGeom>
          <a:noFill/>
        </p:spPr>
        <p:txBody>
          <a:bodyPr wrap="square" lIns="91440" tIns="45720" rIns="91440" bIns="45720" anchor="t">
            <a:spAutoFit/>
          </a:bodyPr>
          <a:lstStyle/>
          <a:p>
            <a:pPr>
              <a:spcBef>
                <a:spcPts val="600"/>
              </a:spcBef>
              <a:spcAft>
                <a:spcPts val="600"/>
              </a:spcAft>
            </a:pPr>
            <a:r>
              <a:rPr lang="en-AU" sz="18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Only one application for an Implementation Grant can be made per consortium</a:t>
            </a:r>
          </a:p>
          <a:p>
            <a:pPr marL="285750" indent="-285750">
              <a:spcBef>
                <a:spcPts val="600"/>
              </a:spcBef>
              <a:spcAft>
                <a:spcPts val="600"/>
              </a:spcAft>
              <a:buFont typeface="Arial" panose="020B0604020202020204" pitchFamily="34" charset="0"/>
              <a:buChar char="•"/>
            </a:pPr>
            <a:r>
              <a:rPr lang="en-AU" dirty="0">
                <a:solidFill>
                  <a:srgbClr val="002060"/>
                </a:solidFill>
                <a:latin typeface="Open Sans"/>
                <a:ea typeface="Open Sans"/>
                <a:cs typeface="Open Sans"/>
              </a:rPr>
              <a:t>Only one application can be made by the lead council. </a:t>
            </a:r>
          </a:p>
          <a:p>
            <a:pPr marL="285750" indent="-285750">
              <a:spcBef>
                <a:spcPts val="600"/>
              </a:spcBef>
              <a:spcAft>
                <a:spcPts val="600"/>
              </a:spcAft>
              <a:buFont typeface="Arial" panose="020B0604020202020204" pitchFamily="34" charset="0"/>
              <a:buChar char="•"/>
            </a:pPr>
            <a:r>
              <a:rPr lang="en-AU" sz="1800" dirty="0">
                <a:solidFill>
                  <a:srgbClr val="002060"/>
                </a:solidFill>
                <a:latin typeface="Open Sans"/>
                <a:ea typeface="Open Sans"/>
                <a:cs typeface="Open Sans"/>
              </a:rPr>
              <a:t>The application can include multiple activities – but be realistic about what’s achievable.</a:t>
            </a:r>
          </a:p>
          <a:p>
            <a:pPr marL="285750" indent="-285750">
              <a:spcBef>
                <a:spcPts val="600"/>
              </a:spcBef>
              <a:spcAft>
                <a:spcPts val="600"/>
              </a:spcAft>
              <a:buFont typeface="Arial" panose="020B0604020202020204" pitchFamily="34" charset="0"/>
              <a:buChar char="•"/>
            </a:pPr>
            <a:r>
              <a:rPr lang="en-AU" sz="1800" dirty="0">
                <a:solidFill>
                  <a:srgbClr val="002060"/>
                </a:solidFill>
                <a:latin typeface="Open Sans"/>
                <a:ea typeface="Open Sans"/>
                <a:cs typeface="Open Sans"/>
              </a:rPr>
              <a:t>The lead council with PCG approval will </a:t>
            </a:r>
            <a:r>
              <a:rPr lang="en-AU" dirty="0">
                <a:solidFill>
                  <a:srgbClr val="002060"/>
                </a:solidFill>
                <a:latin typeface="Open Sans"/>
                <a:ea typeface="Open Sans"/>
                <a:cs typeface="Open Sans"/>
              </a:rPr>
              <a:t>complete an Application Form that the Department will assess.</a:t>
            </a:r>
          </a:p>
          <a:p>
            <a:pPr marL="285750" indent="-285750">
              <a:spcBef>
                <a:spcPts val="600"/>
              </a:spcBef>
              <a:spcAft>
                <a:spcPts val="600"/>
              </a:spcAft>
              <a:buFont typeface="Arial" panose="020B0604020202020204" pitchFamily="34" charset="0"/>
              <a:buChar char="•"/>
            </a:pPr>
            <a:r>
              <a:rPr lang="en-AU" sz="1800" dirty="0">
                <a:solidFill>
                  <a:srgbClr val="002060"/>
                </a:solidFill>
                <a:latin typeface="Open Sans"/>
                <a:ea typeface="Open Sans"/>
                <a:cs typeface="Open Sans"/>
              </a:rPr>
              <a:t>The lead council with PCG </a:t>
            </a:r>
            <a:r>
              <a:rPr lang="en-AU" dirty="0">
                <a:solidFill>
                  <a:srgbClr val="002060"/>
                </a:solidFill>
                <a:latin typeface="Open Sans"/>
                <a:ea typeface="Open Sans"/>
                <a:cs typeface="Open Sans"/>
              </a:rPr>
              <a:t>endorsement can</a:t>
            </a:r>
            <a:r>
              <a:rPr lang="en-AU" sz="1800" dirty="0">
                <a:solidFill>
                  <a:srgbClr val="002060"/>
                </a:solidFill>
                <a:latin typeface="Open Sans"/>
                <a:ea typeface="Open Sans"/>
                <a:cs typeface="Open Sans"/>
              </a:rPr>
              <a:t> re-issue funds to community </a:t>
            </a:r>
            <a:r>
              <a:rPr lang="en-AU" dirty="0">
                <a:solidFill>
                  <a:srgbClr val="002060"/>
                </a:solidFill>
                <a:latin typeface="Open Sans"/>
                <a:ea typeface="Open Sans"/>
                <a:cs typeface="Open Sans"/>
              </a:rPr>
              <a:t>or industry organisations</a:t>
            </a:r>
            <a:r>
              <a:rPr lang="en-AU" sz="1800" dirty="0">
                <a:solidFill>
                  <a:srgbClr val="002060"/>
                </a:solidFill>
                <a:latin typeface="Open Sans"/>
                <a:ea typeface="Open Sans"/>
                <a:cs typeface="Open Sans"/>
              </a:rPr>
              <a:t> to deliver an action.</a:t>
            </a:r>
          </a:p>
          <a:p>
            <a:pPr marL="285750" indent="-285750">
              <a:spcBef>
                <a:spcPts val="600"/>
              </a:spcBef>
              <a:spcAft>
                <a:spcPts val="600"/>
              </a:spcAft>
              <a:buFont typeface="Arial" panose="020B0604020202020204" pitchFamily="34" charset="0"/>
              <a:buChar char="•"/>
            </a:pPr>
            <a:r>
              <a:rPr lang="en-AU" dirty="0">
                <a:solidFill>
                  <a:srgbClr val="002060"/>
                </a:solidFill>
                <a:latin typeface="Open Sans"/>
                <a:ea typeface="Open Sans"/>
                <a:cs typeface="Open Sans"/>
              </a:rPr>
              <a:t>The application process is a ‘one step’ involving a proposal, assessment and Deed.</a:t>
            </a:r>
          </a:p>
          <a:p>
            <a:pPr marL="285750" indent="-285750">
              <a:spcBef>
                <a:spcPts val="600"/>
              </a:spcBef>
              <a:spcAft>
                <a:spcPts val="600"/>
              </a:spcAft>
              <a:buFont typeface="Arial" panose="020B0604020202020204" pitchFamily="34" charset="0"/>
              <a:buChar char="•"/>
            </a:pPr>
            <a:r>
              <a:rPr lang="en-AU" sz="1800" dirty="0">
                <a:solidFill>
                  <a:srgbClr val="002060"/>
                </a:solidFill>
                <a:latin typeface="Open Sans" panose="020B0606030504020204" pitchFamily="34" charset="0"/>
                <a:ea typeface="Open Sans" panose="020B0606030504020204" pitchFamily="34" charset="0"/>
                <a:cs typeface="Open Sans" panose="020B0606030504020204" pitchFamily="34" charset="0"/>
              </a:rPr>
              <a:t>Applications will be assessed once plans are approved by both ministers.</a:t>
            </a:r>
          </a:p>
          <a:p>
            <a:pPr marL="285750" indent="-285750">
              <a:spcBef>
                <a:spcPts val="600"/>
              </a:spcBef>
              <a:spcAft>
                <a:spcPts val="600"/>
              </a:spcAft>
              <a:buFont typeface="Arial" panose="020B0604020202020204" pitchFamily="34" charset="0"/>
              <a:buChar char="•"/>
            </a:pPr>
            <a:r>
              <a:rPr lang="en-AU" dirty="0">
                <a:solidFill>
                  <a:srgbClr val="002060"/>
                </a:solidFill>
                <a:latin typeface="Open Sans" panose="020B0606030504020204" pitchFamily="34" charset="0"/>
                <a:ea typeface="Open Sans" panose="020B0606030504020204" pitchFamily="34" charset="0"/>
                <a:cs typeface="Open Sans" panose="020B0606030504020204" pitchFamily="34" charset="0"/>
              </a:rPr>
              <a:t>Plans must be updated with the new NSW *government agency’s organisation title.</a:t>
            </a:r>
            <a:endParaRPr lang="en-AU" sz="1800" dirty="0">
              <a:solidFill>
                <a:srgbClr val="00206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19C501AC-2456-629B-D680-605653F4802F}"/>
              </a:ext>
            </a:extLst>
          </p:cNvPr>
          <p:cNvSpPr txBox="1"/>
          <p:nvPr/>
        </p:nvSpPr>
        <p:spPr>
          <a:xfrm>
            <a:off x="1957917" y="6085416"/>
            <a:ext cx="9323916"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000" dirty="0">
                <a:ea typeface="Calibri"/>
                <a:cs typeface="Calibri"/>
              </a:rPr>
              <a:t>The former Department of Regional NSW and The Department of Primary Industries NSW should be referred to as NSW’s Department of Primary Industries and Regional Development</a:t>
            </a:r>
            <a:endParaRPr lang="en-GB" sz="1000" dirty="0"/>
          </a:p>
        </p:txBody>
      </p:sp>
    </p:spTree>
    <p:extLst>
      <p:ext uri="{BB962C8B-B14F-4D97-AF65-F5344CB8AC3E}">
        <p14:creationId xmlns:p14="http://schemas.microsoft.com/office/powerpoint/2010/main" val="9343290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67CADAC-6EAD-4868-A7B7-8B6A27DEF40C}"/>
              </a:ext>
            </a:extLst>
          </p:cNvPr>
          <p:cNvPicPr>
            <a:picLocks noChangeAspect="1"/>
          </p:cNvPicPr>
          <p:nvPr/>
        </p:nvPicPr>
        <p:blipFill>
          <a:blip r:embed="rId3"/>
          <a:stretch>
            <a:fillRect/>
          </a:stretch>
        </p:blipFill>
        <p:spPr>
          <a:xfrm>
            <a:off x="0" y="0"/>
            <a:ext cx="12192000" cy="1359017"/>
          </a:xfrm>
          <a:prstGeom prst="rect">
            <a:avLst/>
          </a:prstGeom>
        </p:spPr>
      </p:pic>
      <p:sp>
        <p:nvSpPr>
          <p:cNvPr id="3" name="Text Placeholder 2"/>
          <p:cNvSpPr>
            <a:spLocks noGrp="1"/>
          </p:cNvSpPr>
          <p:nvPr>
            <p:ph type="body" sz="quarter" idx="12"/>
          </p:nvPr>
        </p:nvSpPr>
        <p:spPr>
          <a:xfrm>
            <a:off x="1137438" y="141210"/>
            <a:ext cx="10095242" cy="510438"/>
          </a:xfrm>
        </p:spPr>
        <p:txBody>
          <a:bodyPr vert="horz" lIns="91440" tIns="45720" rIns="91440" bIns="45720" rtlCol="0" anchor="t">
            <a:noAutofit/>
          </a:bodyPr>
          <a:lstStyle/>
          <a:p>
            <a:r>
              <a:rPr lang="en-AU" sz="2800" dirty="0">
                <a:solidFill>
                  <a:schemeClr val="bg1"/>
                </a:solidFill>
                <a:latin typeface="Open Sans"/>
                <a:ea typeface="Open Sans"/>
                <a:cs typeface="Open Sans"/>
              </a:rPr>
              <a:t>Regional Drought Resilience Planning Program</a:t>
            </a:r>
          </a:p>
        </p:txBody>
      </p:sp>
      <p:cxnSp>
        <p:nvCxnSpPr>
          <p:cNvPr id="4" name="Straight Connector 3">
            <a:extLst>
              <a:ext uri="{FF2B5EF4-FFF2-40B4-BE49-F238E27FC236}">
                <a16:creationId xmlns:a16="http://schemas.microsoft.com/office/drawing/2014/main" id="{0C09BAC8-F9F3-4D7D-8E42-EF7304D012E9}"/>
              </a:ext>
              <a:ext uri="{C183D7F6-B498-43B3-948B-1728B52AA6E4}">
                <adec:decorative xmlns:adec="http://schemas.microsoft.com/office/drawing/2017/decorative" val="1"/>
              </a:ext>
            </a:extLst>
          </p:cNvPr>
          <p:cNvCxnSpPr>
            <a:cxnSpLocks/>
          </p:cNvCxnSpPr>
          <p:nvPr/>
        </p:nvCxnSpPr>
        <p:spPr>
          <a:xfrm>
            <a:off x="1137438" y="792226"/>
            <a:ext cx="10095242"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Text Placeholder 2">
            <a:extLst>
              <a:ext uri="{FF2B5EF4-FFF2-40B4-BE49-F238E27FC236}">
                <a16:creationId xmlns:a16="http://schemas.microsoft.com/office/drawing/2014/main" id="{03C8D49C-0357-4220-AA6D-6BAC5D0790C2}"/>
              </a:ext>
            </a:extLst>
          </p:cNvPr>
          <p:cNvSpPr txBox="1">
            <a:spLocks/>
          </p:cNvSpPr>
          <p:nvPr/>
        </p:nvSpPr>
        <p:spPr>
          <a:xfrm>
            <a:off x="1137439" y="795415"/>
            <a:ext cx="10309786" cy="510438"/>
          </a:xfrm>
          <a:prstGeom prst="rect">
            <a:avLst/>
          </a:prstGeom>
        </p:spPr>
        <p:txBody>
          <a:bodyPr vert="horz" lIns="91440" tIns="45720" rIns="91440" bIns="45720" rtlCol="0" anchor="t">
            <a:noAutofit/>
          </a:bodyPr>
          <a:lstStyle>
            <a:lvl1pPr marL="0" indent="0" algn="l" defTabSz="914400" rtl="0" eaLnBrk="1" latinLnBrk="0" hangingPunct="1">
              <a:lnSpc>
                <a:spcPct val="120000"/>
              </a:lnSpc>
              <a:spcBef>
                <a:spcPts val="1000"/>
              </a:spcBef>
              <a:buFont typeface="Arial" panose="020B0604020202020204" pitchFamily="34" charset="0"/>
              <a:buNone/>
              <a:defRPr sz="3400" b="1" kern="1200">
                <a:solidFill>
                  <a:schemeClr val="tx1"/>
                </a:solidFill>
                <a:latin typeface="+mn-lt"/>
                <a:ea typeface="+mn-ea"/>
                <a:cs typeface="+mn-cs"/>
              </a:defRPr>
            </a:lvl1pPr>
            <a:lvl2pPr marL="457200" indent="0" algn="l" defTabSz="914400" rtl="0" eaLnBrk="1" latinLnBrk="0" hangingPunct="1">
              <a:lnSpc>
                <a:spcPct val="120000"/>
              </a:lnSpc>
              <a:spcBef>
                <a:spcPts val="500"/>
              </a:spcBef>
              <a:buFont typeface="Arial" panose="020B0604020202020204" pitchFamily="34" charset="0"/>
              <a:buNone/>
              <a:defRPr sz="3400" b="1" kern="1200">
                <a:solidFill>
                  <a:schemeClr val="tx1"/>
                </a:solidFill>
                <a:latin typeface="+mn-lt"/>
                <a:ea typeface="+mn-ea"/>
                <a:cs typeface="+mn-cs"/>
              </a:defRPr>
            </a:lvl2pPr>
            <a:lvl3pPr marL="914400" indent="0" algn="l" defTabSz="914400" rtl="0" eaLnBrk="1" latinLnBrk="0" hangingPunct="1">
              <a:lnSpc>
                <a:spcPct val="120000"/>
              </a:lnSpc>
              <a:spcBef>
                <a:spcPts val="500"/>
              </a:spcBef>
              <a:buFont typeface="Arial" panose="020B0604020202020204" pitchFamily="34" charset="0"/>
              <a:buNone/>
              <a:defRPr sz="3400" b="1" kern="1200">
                <a:solidFill>
                  <a:schemeClr val="tx1"/>
                </a:solidFill>
                <a:latin typeface="+mn-lt"/>
                <a:ea typeface="+mn-ea"/>
                <a:cs typeface="+mn-cs"/>
              </a:defRPr>
            </a:lvl3pPr>
            <a:lvl4pPr marL="1371600" indent="0" algn="l" defTabSz="914400" rtl="0" eaLnBrk="1" latinLnBrk="0" hangingPunct="1">
              <a:lnSpc>
                <a:spcPct val="120000"/>
              </a:lnSpc>
              <a:spcBef>
                <a:spcPts val="500"/>
              </a:spcBef>
              <a:buFont typeface="Arial" panose="020B0604020202020204" pitchFamily="34" charset="0"/>
              <a:buNone/>
              <a:defRPr sz="3400" b="1" kern="1200">
                <a:solidFill>
                  <a:schemeClr val="tx1"/>
                </a:solidFill>
                <a:latin typeface="+mn-lt"/>
                <a:ea typeface="+mn-ea"/>
                <a:cs typeface="+mn-cs"/>
              </a:defRPr>
            </a:lvl4pPr>
            <a:lvl5pPr marL="1828800" indent="0" algn="l" defTabSz="914400" rtl="0" eaLnBrk="1" latinLnBrk="0" hangingPunct="1">
              <a:lnSpc>
                <a:spcPct val="120000"/>
              </a:lnSpc>
              <a:spcBef>
                <a:spcPts val="500"/>
              </a:spcBef>
              <a:buFont typeface="Arial" panose="020B0604020202020204" pitchFamily="34" charset="0"/>
              <a:buNone/>
              <a:defRPr sz="3400" b="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AU" sz="2000" dirty="0">
                <a:solidFill>
                  <a:schemeClr val="bg1"/>
                </a:solidFill>
                <a:latin typeface="Open Sans"/>
                <a:ea typeface="Open Sans"/>
                <a:cs typeface="Calibri"/>
              </a:rPr>
              <a:t>Implementation grant – eligible activities</a:t>
            </a:r>
          </a:p>
        </p:txBody>
      </p:sp>
      <p:sp>
        <p:nvSpPr>
          <p:cNvPr id="2" name="TextBox 1">
            <a:extLst>
              <a:ext uri="{FF2B5EF4-FFF2-40B4-BE49-F238E27FC236}">
                <a16:creationId xmlns:a16="http://schemas.microsoft.com/office/drawing/2014/main" id="{1B1BD504-6786-CAF0-1FC0-568CF4747FAA}"/>
              </a:ext>
            </a:extLst>
          </p:cNvPr>
          <p:cNvSpPr txBox="1"/>
          <p:nvPr/>
        </p:nvSpPr>
        <p:spPr>
          <a:xfrm>
            <a:off x="1137438" y="1587642"/>
            <a:ext cx="10309787" cy="800219"/>
          </a:xfrm>
          <a:prstGeom prst="rect">
            <a:avLst/>
          </a:prstGeom>
          <a:noFill/>
        </p:spPr>
        <p:txBody>
          <a:bodyPr wrap="square" lIns="91440" tIns="45720" rIns="91440" bIns="45720" anchor="t">
            <a:spAutoFit/>
          </a:bodyPr>
          <a:lstStyle/>
          <a:p>
            <a:pPr>
              <a:spcBef>
                <a:spcPts val="600"/>
              </a:spcBef>
              <a:spcAft>
                <a:spcPts val="600"/>
              </a:spcAft>
            </a:pPr>
            <a:r>
              <a:rPr lang="en-AU" sz="1800" b="1" dirty="0">
                <a:solidFill>
                  <a:srgbClr val="002060"/>
                </a:solidFill>
                <a:latin typeface="Open Sans"/>
                <a:ea typeface="Open Sans"/>
                <a:cs typeface="Open Sans"/>
              </a:rPr>
              <a:t>The full set of project eligibility criteria are set out in the Implementation Guidelines </a:t>
            </a:r>
            <a:endParaRPr lang="en-US" dirty="0">
              <a:solidFill>
                <a:srgbClr val="000000"/>
              </a:solidFill>
              <a:latin typeface="Open Sans"/>
              <a:ea typeface="Open Sans"/>
              <a:cs typeface="Open Sans"/>
            </a:endParaRPr>
          </a:p>
          <a:p>
            <a:pPr>
              <a:spcBef>
                <a:spcPts val="600"/>
              </a:spcBef>
              <a:spcAft>
                <a:spcPts val="600"/>
              </a:spcAft>
            </a:pPr>
            <a:r>
              <a:rPr lang="en-AU" b="1" dirty="0">
                <a:solidFill>
                  <a:srgbClr val="002060"/>
                </a:solidFill>
                <a:latin typeface="Open Sans"/>
                <a:ea typeface="Open Sans"/>
                <a:cs typeface="Open Sans"/>
              </a:rPr>
              <a:t>In summary, eligible activities must:</a:t>
            </a:r>
            <a:endParaRPr lang="en-US" dirty="0">
              <a:latin typeface="Open Sans"/>
              <a:ea typeface="Open Sans"/>
              <a:cs typeface="Open Sans"/>
            </a:endParaRPr>
          </a:p>
        </p:txBody>
      </p:sp>
      <p:sp>
        <p:nvSpPr>
          <p:cNvPr id="5" name="TextBox 4">
            <a:extLst>
              <a:ext uri="{FF2B5EF4-FFF2-40B4-BE49-F238E27FC236}">
                <a16:creationId xmlns:a16="http://schemas.microsoft.com/office/drawing/2014/main" id="{C77F34B1-BA77-7AFA-A5ED-DBF84550588C}"/>
              </a:ext>
            </a:extLst>
          </p:cNvPr>
          <p:cNvSpPr txBox="1"/>
          <p:nvPr/>
        </p:nvSpPr>
        <p:spPr>
          <a:xfrm>
            <a:off x="2729908" y="2644521"/>
            <a:ext cx="8717317" cy="3570208"/>
          </a:xfrm>
          <a:prstGeom prst="rect">
            <a:avLst/>
          </a:prstGeom>
          <a:noFill/>
        </p:spPr>
        <p:txBody>
          <a:bodyPr wrap="square" lIns="91440" tIns="45720" rIns="91440" bIns="45720" anchor="t">
            <a:spAutoFit/>
          </a:bodyPr>
          <a:lstStyle/>
          <a:p>
            <a:pPr>
              <a:spcBef>
                <a:spcPts val="1500"/>
              </a:spcBef>
              <a:spcAft>
                <a:spcPts val="1500"/>
              </a:spcAft>
            </a:pPr>
            <a:r>
              <a:rPr lang="en-AU" dirty="0">
                <a:solidFill>
                  <a:srgbClr val="002060"/>
                </a:solidFill>
                <a:latin typeface="Open Sans" panose="020B0606030504020204" pitchFamily="34" charset="0"/>
                <a:ea typeface="Open Sans" panose="020B0606030504020204" pitchFamily="34" charset="0"/>
                <a:cs typeface="Open Sans" panose="020B0606030504020204" pitchFamily="34" charset="0"/>
              </a:rPr>
              <a:t>align with the objectives of the Regional Drought Resilience Planning Program (see slide 4)</a:t>
            </a:r>
          </a:p>
          <a:p>
            <a:pPr>
              <a:spcBef>
                <a:spcPts val="1500"/>
              </a:spcBef>
              <a:spcAft>
                <a:spcPts val="1500"/>
              </a:spcAft>
            </a:pPr>
            <a:r>
              <a:rPr lang="en-AU" dirty="0">
                <a:solidFill>
                  <a:srgbClr val="002060"/>
                </a:solidFill>
                <a:latin typeface="Open Sans" panose="020B0606030504020204" pitchFamily="34" charset="0"/>
                <a:ea typeface="Open Sans" panose="020B0606030504020204" pitchFamily="34" charset="0"/>
                <a:cs typeface="Open Sans" panose="020B0606030504020204" pitchFamily="34" charset="0"/>
              </a:rPr>
              <a:t>b</a:t>
            </a:r>
            <a:r>
              <a:rPr lang="en-AU" sz="1800" dirty="0">
                <a:solidFill>
                  <a:srgbClr val="002060"/>
                </a:solidFill>
                <a:latin typeface="Open Sans" panose="020B0606030504020204" pitchFamily="34" charset="0"/>
                <a:ea typeface="Open Sans" panose="020B0606030504020204" pitchFamily="34" charset="0"/>
                <a:cs typeface="Open Sans" panose="020B0606030504020204" pitchFamily="34" charset="0"/>
              </a:rPr>
              <a:t>e identified in an independently assessed and approved Regional Drought Resilience Plan and included in the approved Implementation Plan</a:t>
            </a:r>
          </a:p>
          <a:p>
            <a:pPr>
              <a:spcBef>
                <a:spcPts val="1500"/>
              </a:spcBef>
              <a:spcAft>
                <a:spcPts val="1500"/>
              </a:spcAft>
            </a:pPr>
            <a:r>
              <a:rPr lang="en-AU" dirty="0">
                <a:solidFill>
                  <a:srgbClr val="002060"/>
                </a:solidFill>
                <a:latin typeface="Open Sans" panose="020B0606030504020204" pitchFamily="34" charset="0"/>
                <a:ea typeface="Open Sans" panose="020B0606030504020204" pitchFamily="34" charset="0"/>
                <a:cs typeface="Open Sans" panose="020B0606030504020204" pitchFamily="34" charset="0"/>
              </a:rPr>
              <a:t>b</a:t>
            </a:r>
            <a:r>
              <a:rPr lang="en-AU" sz="1800" dirty="0">
                <a:solidFill>
                  <a:srgbClr val="002060"/>
                </a:solidFill>
                <a:latin typeface="Open Sans" panose="020B0606030504020204" pitchFamily="34" charset="0"/>
                <a:ea typeface="Open Sans" panose="020B0606030504020204" pitchFamily="34" charset="0"/>
                <a:cs typeface="Open Sans" panose="020B0606030504020204" pitchFamily="34" charset="0"/>
              </a:rPr>
              <a:t>e endorsed by the consortium and Project Control Group</a:t>
            </a:r>
          </a:p>
          <a:p>
            <a:pPr>
              <a:spcBef>
                <a:spcPts val="1500"/>
              </a:spcBef>
              <a:spcAft>
                <a:spcPts val="1500"/>
              </a:spcAft>
            </a:pPr>
            <a:r>
              <a:rPr lang="en-AU" dirty="0">
                <a:solidFill>
                  <a:srgbClr val="002060"/>
                </a:solidFill>
                <a:latin typeface="Open Sans" panose="020B0606030504020204" pitchFamily="34" charset="0"/>
                <a:ea typeface="Open Sans" panose="020B0606030504020204" pitchFamily="34" charset="0"/>
                <a:cs typeface="Open Sans" panose="020B0606030504020204" pitchFamily="34" charset="0"/>
              </a:rPr>
              <a:t>take place within, or apply to, the region for which the Plan exists</a:t>
            </a:r>
          </a:p>
          <a:p>
            <a:pPr>
              <a:spcBef>
                <a:spcPts val="1500"/>
              </a:spcBef>
              <a:spcAft>
                <a:spcPts val="1500"/>
              </a:spcAft>
            </a:pPr>
            <a:r>
              <a:rPr lang="en-AU" dirty="0">
                <a:solidFill>
                  <a:srgbClr val="002060"/>
                </a:solidFill>
                <a:latin typeface="Open Sans"/>
                <a:ea typeface="Open Sans"/>
                <a:cs typeface="Open Sans"/>
              </a:rPr>
              <a:t>d</a:t>
            </a:r>
            <a:r>
              <a:rPr lang="en-AU" sz="1800" dirty="0">
                <a:solidFill>
                  <a:srgbClr val="002060"/>
                </a:solidFill>
                <a:latin typeface="Open Sans"/>
                <a:ea typeface="Open Sans"/>
                <a:cs typeface="Open Sans"/>
              </a:rPr>
              <a:t>eliver a public benefit </a:t>
            </a:r>
            <a:r>
              <a:rPr lang="en-AU" dirty="0">
                <a:solidFill>
                  <a:srgbClr val="002060"/>
                </a:solidFill>
                <a:latin typeface="Open Sans"/>
                <a:ea typeface="Open Sans"/>
                <a:cs typeface="Open Sans"/>
              </a:rPr>
              <a:t>that improves</a:t>
            </a:r>
            <a:r>
              <a:rPr lang="en-AU" sz="1800" dirty="0">
                <a:solidFill>
                  <a:srgbClr val="002060"/>
                </a:solidFill>
                <a:latin typeface="Open Sans"/>
                <a:ea typeface="Open Sans"/>
                <a:cs typeface="Open Sans"/>
              </a:rPr>
              <a:t> drought resilience </a:t>
            </a:r>
          </a:p>
        </p:txBody>
      </p:sp>
      <p:pic>
        <p:nvPicPr>
          <p:cNvPr id="9" name="Graphic 8" descr="Badge Tick with solid fill">
            <a:extLst>
              <a:ext uri="{FF2B5EF4-FFF2-40B4-BE49-F238E27FC236}">
                <a16:creationId xmlns:a16="http://schemas.microsoft.com/office/drawing/2014/main" id="{5DBEE5F3-0BE0-E8DB-D181-9A2DFDE5F00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840602" y="2550585"/>
            <a:ext cx="685800" cy="685800"/>
          </a:xfrm>
          <a:prstGeom prst="rect">
            <a:avLst/>
          </a:prstGeom>
        </p:spPr>
      </p:pic>
      <p:pic>
        <p:nvPicPr>
          <p:cNvPr id="13" name="Graphic 12" descr="Map with pin with solid fill">
            <a:extLst>
              <a:ext uri="{FF2B5EF4-FFF2-40B4-BE49-F238E27FC236}">
                <a16:creationId xmlns:a16="http://schemas.microsoft.com/office/drawing/2014/main" id="{719AA08E-A595-F112-1055-6458CD1C145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879390" y="4978831"/>
            <a:ext cx="597337" cy="597337"/>
          </a:xfrm>
          <a:prstGeom prst="rect">
            <a:avLst/>
          </a:prstGeom>
        </p:spPr>
      </p:pic>
      <p:pic>
        <p:nvPicPr>
          <p:cNvPr id="15" name="Graphic 14" descr="Group of people with solid fill">
            <a:extLst>
              <a:ext uri="{FF2B5EF4-FFF2-40B4-BE49-F238E27FC236}">
                <a16:creationId xmlns:a16="http://schemas.microsoft.com/office/drawing/2014/main" id="{10CEDF73-2C57-0E6E-C758-593493B780D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905916" y="5704726"/>
            <a:ext cx="598714" cy="598714"/>
          </a:xfrm>
          <a:prstGeom prst="rect">
            <a:avLst/>
          </a:prstGeom>
        </p:spPr>
      </p:pic>
      <p:pic>
        <p:nvPicPr>
          <p:cNvPr id="17" name="Graphic 16" descr="Board Of Directors with solid fill">
            <a:extLst>
              <a:ext uri="{FF2B5EF4-FFF2-40B4-BE49-F238E27FC236}">
                <a16:creationId xmlns:a16="http://schemas.microsoft.com/office/drawing/2014/main" id="{84C8DA1B-F660-737B-048B-F4F240186582}"/>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840602" y="4264071"/>
            <a:ext cx="674914" cy="674914"/>
          </a:xfrm>
          <a:prstGeom prst="rect">
            <a:avLst/>
          </a:prstGeom>
        </p:spPr>
      </p:pic>
      <p:pic>
        <p:nvPicPr>
          <p:cNvPr id="21" name="Graphic 20" descr="Checklist with solid fill">
            <a:extLst>
              <a:ext uri="{FF2B5EF4-FFF2-40B4-BE49-F238E27FC236}">
                <a16:creationId xmlns:a16="http://schemas.microsoft.com/office/drawing/2014/main" id="{897423F6-AFAB-DA43-EB72-13A70B68D19C}"/>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840602" y="3395329"/>
            <a:ext cx="729343" cy="729343"/>
          </a:xfrm>
          <a:prstGeom prst="rect">
            <a:avLst/>
          </a:prstGeom>
        </p:spPr>
      </p:pic>
    </p:spTree>
    <p:extLst>
      <p:ext uri="{BB962C8B-B14F-4D97-AF65-F5344CB8AC3E}">
        <p14:creationId xmlns:p14="http://schemas.microsoft.com/office/powerpoint/2010/main" val="12550735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67CADAC-6EAD-4868-A7B7-8B6A27DEF40C}"/>
              </a:ext>
            </a:extLst>
          </p:cNvPr>
          <p:cNvPicPr>
            <a:picLocks noChangeAspect="1"/>
          </p:cNvPicPr>
          <p:nvPr/>
        </p:nvPicPr>
        <p:blipFill>
          <a:blip r:embed="rId3"/>
          <a:stretch>
            <a:fillRect/>
          </a:stretch>
        </p:blipFill>
        <p:spPr>
          <a:xfrm>
            <a:off x="0" y="0"/>
            <a:ext cx="12192000" cy="1359017"/>
          </a:xfrm>
          <a:prstGeom prst="rect">
            <a:avLst/>
          </a:prstGeom>
        </p:spPr>
      </p:pic>
      <p:sp>
        <p:nvSpPr>
          <p:cNvPr id="3" name="Text Placeholder 2"/>
          <p:cNvSpPr>
            <a:spLocks noGrp="1"/>
          </p:cNvSpPr>
          <p:nvPr>
            <p:ph type="body" sz="quarter" idx="12"/>
          </p:nvPr>
        </p:nvSpPr>
        <p:spPr>
          <a:xfrm>
            <a:off x="1137438" y="141210"/>
            <a:ext cx="10095242" cy="510438"/>
          </a:xfrm>
        </p:spPr>
        <p:txBody>
          <a:bodyPr vert="horz" lIns="91440" tIns="45720" rIns="91440" bIns="45720" rtlCol="0" anchor="t">
            <a:noAutofit/>
          </a:bodyPr>
          <a:lstStyle/>
          <a:p>
            <a:r>
              <a:rPr lang="en-AU" sz="2800" dirty="0">
                <a:solidFill>
                  <a:schemeClr val="bg1"/>
                </a:solidFill>
                <a:latin typeface="Open Sans"/>
                <a:ea typeface="Open Sans"/>
                <a:cs typeface="Open Sans"/>
              </a:rPr>
              <a:t>Regional Drought Resilience Planning Program</a:t>
            </a:r>
          </a:p>
        </p:txBody>
      </p:sp>
      <p:cxnSp>
        <p:nvCxnSpPr>
          <p:cNvPr id="4" name="Straight Connector 3">
            <a:extLst>
              <a:ext uri="{FF2B5EF4-FFF2-40B4-BE49-F238E27FC236}">
                <a16:creationId xmlns:a16="http://schemas.microsoft.com/office/drawing/2014/main" id="{0C09BAC8-F9F3-4D7D-8E42-EF7304D012E9}"/>
              </a:ext>
              <a:ext uri="{C183D7F6-B498-43B3-948B-1728B52AA6E4}">
                <adec:decorative xmlns:adec="http://schemas.microsoft.com/office/drawing/2017/decorative" val="1"/>
              </a:ext>
            </a:extLst>
          </p:cNvPr>
          <p:cNvCxnSpPr>
            <a:cxnSpLocks/>
          </p:cNvCxnSpPr>
          <p:nvPr/>
        </p:nvCxnSpPr>
        <p:spPr>
          <a:xfrm>
            <a:off x="1137438" y="792226"/>
            <a:ext cx="10095242"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Text Placeholder 2">
            <a:extLst>
              <a:ext uri="{FF2B5EF4-FFF2-40B4-BE49-F238E27FC236}">
                <a16:creationId xmlns:a16="http://schemas.microsoft.com/office/drawing/2014/main" id="{03C8D49C-0357-4220-AA6D-6BAC5D0790C2}"/>
              </a:ext>
            </a:extLst>
          </p:cNvPr>
          <p:cNvSpPr txBox="1">
            <a:spLocks/>
          </p:cNvSpPr>
          <p:nvPr/>
        </p:nvSpPr>
        <p:spPr>
          <a:xfrm>
            <a:off x="1137439" y="795415"/>
            <a:ext cx="10309786" cy="510438"/>
          </a:xfrm>
          <a:prstGeom prst="rect">
            <a:avLst/>
          </a:prstGeom>
        </p:spPr>
        <p:txBody>
          <a:bodyPr vert="horz" lIns="91440" tIns="45720" rIns="91440" bIns="45720" rtlCol="0" anchor="t">
            <a:noAutofit/>
          </a:bodyPr>
          <a:lstStyle>
            <a:lvl1pPr marL="0" indent="0" algn="l" defTabSz="914400" rtl="0" eaLnBrk="1" latinLnBrk="0" hangingPunct="1">
              <a:lnSpc>
                <a:spcPct val="120000"/>
              </a:lnSpc>
              <a:spcBef>
                <a:spcPts val="1000"/>
              </a:spcBef>
              <a:buFont typeface="Arial" panose="020B0604020202020204" pitchFamily="34" charset="0"/>
              <a:buNone/>
              <a:defRPr sz="3400" b="1" kern="1200">
                <a:solidFill>
                  <a:schemeClr val="tx1"/>
                </a:solidFill>
                <a:latin typeface="+mn-lt"/>
                <a:ea typeface="+mn-ea"/>
                <a:cs typeface="+mn-cs"/>
              </a:defRPr>
            </a:lvl1pPr>
            <a:lvl2pPr marL="457200" indent="0" algn="l" defTabSz="914400" rtl="0" eaLnBrk="1" latinLnBrk="0" hangingPunct="1">
              <a:lnSpc>
                <a:spcPct val="120000"/>
              </a:lnSpc>
              <a:spcBef>
                <a:spcPts val="500"/>
              </a:spcBef>
              <a:buFont typeface="Arial" panose="020B0604020202020204" pitchFamily="34" charset="0"/>
              <a:buNone/>
              <a:defRPr sz="3400" b="1" kern="1200">
                <a:solidFill>
                  <a:schemeClr val="tx1"/>
                </a:solidFill>
                <a:latin typeface="+mn-lt"/>
                <a:ea typeface="+mn-ea"/>
                <a:cs typeface="+mn-cs"/>
              </a:defRPr>
            </a:lvl2pPr>
            <a:lvl3pPr marL="914400" indent="0" algn="l" defTabSz="914400" rtl="0" eaLnBrk="1" latinLnBrk="0" hangingPunct="1">
              <a:lnSpc>
                <a:spcPct val="120000"/>
              </a:lnSpc>
              <a:spcBef>
                <a:spcPts val="500"/>
              </a:spcBef>
              <a:buFont typeface="Arial" panose="020B0604020202020204" pitchFamily="34" charset="0"/>
              <a:buNone/>
              <a:defRPr sz="3400" b="1" kern="1200">
                <a:solidFill>
                  <a:schemeClr val="tx1"/>
                </a:solidFill>
                <a:latin typeface="+mn-lt"/>
                <a:ea typeface="+mn-ea"/>
                <a:cs typeface="+mn-cs"/>
              </a:defRPr>
            </a:lvl3pPr>
            <a:lvl4pPr marL="1371600" indent="0" algn="l" defTabSz="914400" rtl="0" eaLnBrk="1" latinLnBrk="0" hangingPunct="1">
              <a:lnSpc>
                <a:spcPct val="120000"/>
              </a:lnSpc>
              <a:spcBef>
                <a:spcPts val="500"/>
              </a:spcBef>
              <a:buFont typeface="Arial" panose="020B0604020202020204" pitchFamily="34" charset="0"/>
              <a:buNone/>
              <a:defRPr sz="3400" b="1" kern="1200">
                <a:solidFill>
                  <a:schemeClr val="tx1"/>
                </a:solidFill>
                <a:latin typeface="+mn-lt"/>
                <a:ea typeface="+mn-ea"/>
                <a:cs typeface="+mn-cs"/>
              </a:defRPr>
            </a:lvl4pPr>
            <a:lvl5pPr marL="1828800" indent="0" algn="l" defTabSz="914400" rtl="0" eaLnBrk="1" latinLnBrk="0" hangingPunct="1">
              <a:lnSpc>
                <a:spcPct val="120000"/>
              </a:lnSpc>
              <a:spcBef>
                <a:spcPts val="500"/>
              </a:spcBef>
              <a:buFont typeface="Arial" panose="020B0604020202020204" pitchFamily="34" charset="0"/>
              <a:buNone/>
              <a:defRPr sz="3400" b="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AU" sz="2000" dirty="0">
                <a:solidFill>
                  <a:schemeClr val="bg1"/>
                </a:solidFill>
                <a:latin typeface="Open Sans"/>
                <a:ea typeface="Open Sans"/>
                <a:cs typeface="Calibri"/>
              </a:rPr>
              <a:t>Implementation grant – ineligible activities</a:t>
            </a:r>
          </a:p>
        </p:txBody>
      </p:sp>
      <p:sp>
        <p:nvSpPr>
          <p:cNvPr id="2" name="TextBox 1">
            <a:extLst>
              <a:ext uri="{FF2B5EF4-FFF2-40B4-BE49-F238E27FC236}">
                <a16:creationId xmlns:a16="http://schemas.microsoft.com/office/drawing/2014/main" id="{1B1BD504-6786-CAF0-1FC0-568CF4747FAA}"/>
              </a:ext>
            </a:extLst>
          </p:cNvPr>
          <p:cNvSpPr txBox="1"/>
          <p:nvPr/>
        </p:nvSpPr>
        <p:spPr>
          <a:xfrm>
            <a:off x="1137438" y="1587642"/>
            <a:ext cx="10309787" cy="646331"/>
          </a:xfrm>
          <a:prstGeom prst="rect">
            <a:avLst/>
          </a:prstGeom>
          <a:noFill/>
        </p:spPr>
        <p:txBody>
          <a:bodyPr wrap="square">
            <a:spAutoFit/>
          </a:bodyPr>
          <a:lstStyle/>
          <a:p>
            <a:pPr>
              <a:spcBef>
                <a:spcPts val="600"/>
              </a:spcBef>
              <a:spcAft>
                <a:spcPts val="600"/>
              </a:spcAft>
            </a:pPr>
            <a:r>
              <a:rPr lang="en-AU" sz="18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Projects that are </a:t>
            </a:r>
            <a:r>
              <a:rPr lang="en-AU" sz="1800" b="1" u="sng" dirty="0">
                <a:solidFill>
                  <a:srgbClr val="002060"/>
                </a:solidFill>
                <a:latin typeface="Open Sans" panose="020B0606030504020204" pitchFamily="34" charset="0"/>
                <a:ea typeface="Open Sans" panose="020B0606030504020204" pitchFamily="34" charset="0"/>
                <a:cs typeface="Open Sans" panose="020B0606030504020204" pitchFamily="34" charset="0"/>
              </a:rPr>
              <a:t>not</a:t>
            </a:r>
            <a:r>
              <a:rPr lang="en-AU" sz="18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 eligible for the Regional Drought Resilience Planning Implementation Funding include projects that:</a:t>
            </a:r>
          </a:p>
        </p:txBody>
      </p:sp>
      <p:sp>
        <p:nvSpPr>
          <p:cNvPr id="5" name="TextBox 4">
            <a:extLst>
              <a:ext uri="{FF2B5EF4-FFF2-40B4-BE49-F238E27FC236}">
                <a16:creationId xmlns:a16="http://schemas.microsoft.com/office/drawing/2014/main" id="{C77F34B1-BA77-7AFA-A5ED-DBF84550588C}"/>
              </a:ext>
            </a:extLst>
          </p:cNvPr>
          <p:cNvSpPr txBox="1"/>
          <p:nvPr/>
        </p:nvSpPr>
        <p:spPr>
          <a:xfrm>
            <a:off x="2729908" y="2492377"/>
            <a:ext cx="8717317" cy="3677930"/>
          </a:xfrm>
          <a:prstGeom prst="rect">
            <a:avLst/>
          </a:prstGeom>
          <a:noFill/>
        </p:spPr>
        <p:txBody>
          <a:bodyPr wrap="square">
            <a:spAutoFit/>
          </a:bodyPr>
          <a:lstStyle/>
          <a:p>
            <a:pPr>
              <a:spcBef>
                <a:spcPts val="1500"/>
              </a:spcBef>
              <a:spcAft>
                <a:spcPts val="1500"/>
              </a:spcAft>
            </a:pPr>
            <a:r>
              <a:rPr lang="en-AU" dirty="0">
                <a:solidFill>
                  <a:srgbClr val="002060"/>
                </a:solidFill>
                <a:latin typeface="Open Sans" panose="020B0606030504020204" pitchFamily="34" charset="0"/>
                <a:ea typeface="Open Sans" panose="020B0606030504020204" pitchFamily="34" charset="0"/>
                <a:cs typeface="Open Sans" panose="020B0606030504020204" pitchFamily="34" charset="0"/>
              </a:rPr>
              <a:t>use the funding for anything other than drought resilience</a:t>
            </a:r>
          </a:p>
          <a:p>
            <a:pPr>
              <a:spcBef>
                <a:spcPts val="1500"/>
              </a:spcBef>
              <a:spcAft>
                <a:spcPts val="1500"/>
              </a:spcAft>
            </a:pPr>
            <a:r>
              <a:rPr lang="en-AU" dirty="0">
                <a:solidFill>
                  <a:srgbClr val="002060"/>
                </a:solidFill>
                <a:latin typeface="Open Sans" panose="020B0606030504020204" pitchFamily="34" charset="0"/>
                <a:ea typeface="Open Sans" panose="020B0606030504020204" pitchFamily="34" charset="0"/>
                <a:cs typeface="Open Sans" panose="020B0606030504020204" pitchFamily="34" charset="0"/>
              </a:rPr>
              <a:t>are not located in the applicant LGAs/provide direct benefit to applicant LGAs</a:t>
            </a:r>
            <a:endParaRPr lang="en-AU" sz="1800" dirty="0">
              <a:solidFill>
                <a:srgbClr val="002060"/>
              </a:solidFill>
              <a:latin typeface="Open Sans" panose="020B0606030504020204" pitchFamily="34" charset="0"/>
              <a:ea typeface="Open Sans" panose="020B0606030504020204" pitchFamily="34" charset="0"/>
              <a:cs typeface="Open Sans" panose="020B0606030504020204" pitchFamily="34" charset="0"/>
            </a:endParaRPr>
          </a:p>
          <a:p>
            <a:pPr>
              <a:spcBef>
                <a:spcPts val="1500"/>
              </a:spcBef>
              <a:spcAft>
                <a:spcPts val="1500"/>
              </a:spcAft>
            </a:pPr>
            <a:r>
              <a:rPr lang="en-AU" sz="1800" dirty="0">
                <a:solidFill>
                  <a:srgbClr val="002060"/>
                </a:solidFill>
                <a:latin typeface="Open Sans" panose="020B0606030504020204" pitchFamily="34" charset="0"/>
                <a:ea typeface="Open Sans" panose="020B0606030504020204" pitchFamily="34" charset="0"/>
                <a:cs typeface="Open Sans" panose="020B0606030504020204" pitchFamily="34" charset="0"/>
              </a:rPr>
              <a:t>are for the day</a:t>
            </a:r>
            <a:r>
              <a:rPr lang="en-AU" dirty="0">
                <a:solidFill>
                  <a:srgbClr val="002060"/>
                </a:solidFill>
                <a:latin typeface="Open Sans" panose="020B0606030504020204" pitchFamily="34" charset="0"/>
                <a:ea typeface="Open Sans" panose="020B0606030504020204" pitchFamily="34" charset="0"/>
                <a:cs typeface="Open Sans" panose="020B0606030504020204" pitchFamily="34" charset="0"/>
              </a:rPr>
              <a:t>-to-day delivery of essential or business-as-usual council services</a:t>
            </a:r>
            <a:endParaRPr lang="en-AU" sz="1800" dirty="0">
              <a:solidFill>
                <a:srgbClr val="002060"/>
              </a:solidFill>
              <a:latin typeface="Open Sans" panose="020B0606030504020204" pitchFamily="34" charset="0"/>
              <a:ea typeface="Open Sans" panose="020B0606030504020204" pitchFamily="34" charset="0"/>
              <a:cs typeface="Open Sans" panose="020B0606030504020204" pitchFamily="34" charset="0"/>
            </a:endParaRPr>
          </a:p>
          <a:p>
            <a:pPr>
              <a:spcBef>
                <a:spcPts val="1500"/>
              </a:spcBef>
              <a:spcAft>
                <a:spcPts val="1500"/>
              </a:spcAft>
            </a:pPr>
            <a:r>
              <a:rPr lang="en-AU" dirty="0">
                <a:solidFill>
                  <a:srgbClr val="002060"/>
                </a:solidFill>
                <a:latin typeface="Open Sans" panose="020B0606030504020204" pitchFamily="34" charset="0"/>
                <a:ea typeface="Open Sans" panose="020B0606030504020204" pitchFamily="34" charset="0"/>
                <a:cs typeface="Open Sans" panose="020B0606030504020204" pitchFamily="34" charset="0"/>
              </a:rPr>
              <a:t>duplicate grant funding from another NSW or Australian Government program</a:t>
            </a:r>
          </a:p>
          <a:p>
            <a:pPr>
              <a:spcBef>
                <a:spcPts val="1500"/>
              </a:spcBef>
              <a:spcAft>
                <a:spcPts val="1500"/>
              </a:spcAft>
            </a:pPr>
            <a:r>
              <a:rPr lang="en-AU" dirty="0">
                <a:solidFill>
                  <a:srgbClr val="002060"/>
                </a:solidFill>
                <a:latin typeface="Open Sans" panose="020B0606030504020204" pitchFamily="34" charset="0"/>
                <a:ea typeface="Open Sans" panose="020B0606030504020204" pitchFamily="34" charset="0"/>
                <a:cs typeface="Open Sans" panose="020B0606030504020204" pitchFamily="34" charset="0"/>
              </a:rPr>
              <a:t>use the funding to run a grant program</a:t>
            </a:r>
          </a:p>
          <a:p>
            <a:pPr>
              <a:spcBef>
                <a:spcPts val="1500"/>
              </a:spcBef>
              <a:spcAft>
                <a:spcPts val="1500"/>
              </a:spcAft>
            </a:pPr>
            <a:r>
              <a:rPr lang="en-AU" dirty="0">
                <a:solidFill>
                  <a:srgbClr val="002060"/>
                </a:solidFill>
                <a:latin typeface="Open Sans" panose="020B0606030504020204" pitchFamily="34" charset="0"/>
                <a:ea typeface="Open Sans" panose="020B0606030504020204" pitchFamily="34" charset="0"/>
                <a:cs typeface="Open Sans" panose="020B0606030504020204" pitchFamily="34" charset="0"/>
              </a:rPr>
              <a:t>provide payments directly to farmers or individuals for on-farm infrastructure.</a:t>
            </a:r>
            <a:endParaRPr lang="en-AU" sz="1800" dirty="0">
              <a:solidFill>
                <a:srgbClr val="002060"/>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0" name="Graphic 9" descr="Plant with solid fill">
            <a:extLst>
              <a:ext uri="{FF2B5EF4-FFF2-40B4-BE49-F238E27FC236}">
                <a16:creationId xmlns:a16="http://schemas.microsoft.com/office/drawing/2014/main" id="{8E0FE052-7F51-E7D3-AC82-7C60E97557F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915885" y="2386398"/>
            <a:ext cx="620486" cy="620486"/>
          </a:xfrm>
          <a:prstGeom prst="rect">
            <a:avLst/>
          </a:prstGeom>
        </p:spPr>
      </p:pic>
      <p:pic>
        <p:nvPicPr>
          <p:cNvPr id="11" name="Graphic 10" descr="Map with pin with solid fill">
            <a:extLst>
              <a:ext uri="{FF2B5EF4-FFF2-40B4-BE49-F238E27FC236}">
                <a16:creationId xmlns:a16="http://schemas.microsoft.com/office/drawing/2014/main" id="{4F99280A-7619-3CC9-6A25-ED064D7C96E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939034" y="3006884"/>
            <a:ext cx="597337" cy="597337"/>
          </a:xfrm>
          <a:prstGeom prst="rect">
            <a:avLst/>
          </a:prstGeom>
        </p:spPr>
      </p:pic>
      <p:pic>
        <p:nvPicPr>
          <p:cNvPr id="14" name="Graphic 13" descr="Court with solid fill">
            <a:extLst>
              <a:ext uri="{FF2B5EF4-FFF2-40B4-BE49-F238E27FC236}">
                <a16:creationId xmlns:a16="http://schemas.microsoft.com/office/drawing/2014/main" id="{3A06FCBF-1B36-8AC9-65A9-0E533050341A}"/>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939034" y="3627370"/>
            <a:ext cx="632421" cy="632421"/>
          </a:xfrm>
          <a:prstGeom prst="rect">
            <a:avLst/>
          </a:prstGeom>
        </p:spPr>
      </p:pic>
      <p:pic>
        <p:nvPicPr>
          <p:cNvPr id="18" name="Graphic 17" descr="Coins outline">
            <a:extLst>
              <a:ext uri="{FF2B5EF4-FFF2-40B4-BE49-F238E27FC236}">
                <a16:creationId xmlns:a16="http://schemas.microsoft.com/office/drawing/2014/main" id="{5232BE05-DA5B-A770-8EC3-9C6471CC8497}"/>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939034" y="4351287"/>
            <a:ext cx="646331" cy="646331"/>
          </a:xfrm>
          <a:prstGeom prst="rect">
            <a:avLst/>
          </a:prstGeom>
        </p:spPr>
      </p:pic>
      <p:pic>
        <p:nvPicPr>
          <p:cNvPr id="23" name="Graphic 22" descr="Tractor with solid fill">
            <a:extLst>
              <a:ext uri="{FF2B5EF4-FFF2-40B4-BE49-F238E27FC236}">
                <a16:creationId xmlns:a16="http://schemas.microsoft.com/office/drawing/2014/main" id="{601D2720-C455-EA99-0C36-25EFBE2380F7}"/>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915885" y="5653188"/>
            <a:ext cx="783771" cy="783771"/>
          </a:xfrm>
          <a:prstGeom prst="rect">
            <a:avLst/>
          </a:prstGeom>
        </p:spPr>
      </p:pic>
      <p:pic>
        <p:nvPicPr>
          <p:cNvPr id="25" name="Graphic 24" descr="Bank check with solid fill">
            <a:extLst>
              <a:ext uri="{FF2B5EF4-FFF2-40B4-BE49-F238E27FC236}">
                <a16:creationId xmlns:a16="http://schemas.microsoft.com/office/drawing/2014/main" id="{99D7DD7B-6E27-E24C-4DE6-2489F4D67C35}"/>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1945359" y="5009258"/>
            <a:ext cx="712277" cy="712277"/>
          </a:xfrm>
          <a:prstGeom prst="rect">
            <a:avLst/>
          </a:prstGeom>
        </p:spPr>
      </p:pic>
    </p:spTree>
    <p:extLst>
      <p:ext uri="{BB962C8B-B14F-4D97-AF65-F5344CB8AC3E}">
        <p14:creationId xmlns:p14="http://schemas.microsoft.com/office/powerpoint/2010/main" val="25970563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DPIE Colours">
      <a:dk1>
        <a:sysClr val="windowText" lastClr="000000"/>
      </a:dk1>
      <a:lt1>
        <a:sysClr val="window" lastClr="FFFFFF"/>
      </a:lt1>
      <a:dk2>
        <a:srgbClr val="454551"/>
      </a:dk2>
      <a:lt2>
        <a:srgbClr val="D8D9DC"/>
      </a:lt2>
      <a:accent1>
        <a:srgbClr val="002664"/>
      </a:accent1>
      <a:accent2>
        <a:srgbClr val="D7153A"/>
      </a:accent2>
      <a:accent3>
        <a:srgbClr val="0A7CB9"/>
      </a:accent3>
      <a:accent4>
        <a:srgbClr val="84BDDC"/>
      </a:accent4>
      <a:accent5>
        <a:srgbClr val="00ABE6"/>
      </a:accent5>
      <a:accent6>
        <a:srgbClr val="000000"/>
      </a:accent6>
      <a:hlink>
        <a:srgbClr val="002664"/>
      </a:hlink>
      <a:folHlink>
        <a:srgbClr val="D7153A"/>
      </a:folHlink>
    </a:clrScheme>
    <a:fontScheme name="DPIE Gotham">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w="6350">
          <a:solidFill>
            <a:srgbClr val="D7153A"/>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6350">
          <a:solidFill>
            <a:srgbClr val="002664"/>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DPIE PPT Template - INT - 16x9.potx" id="{E3D04573-169B-45D9-8CDA-CFBE18045D14}" vid="{481B83A2-0343-4884-B65E-954A095120F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5b36b52c-d091-48d7-bce3-f5764d4ba840">
      <Terms xmlns="http://schemas.microsoft.com/office/infopath/2007/PartnerControls"/>
    </lcf76f155ced4ddcb4097134ff3c332f>
    <TaxCatchAll xmlns="c923fca3-9e0c-41f3-82aa-d5602ed1372f" xsi:nil="true"/>
    <SharedWithUsers xmlns="c923fca3-9e0c-41f3-82aa-d5602ed1372f">
      <UserInfo>
        <DisplayName>Aaron Preston</DisplayName>
        <AccountId>403</AccountId>
        <AccountType/>
      </UserInfo>
      <UserInfo>
        <DisplayName>Kate Van Saane</DisplayName>
        <AccountId>1591</AccountId>
        <AccountType/>
      </UserInfo>
      <UserInfo>
        <DisplayName>Keiley Noble</DisplayName>
        <AccountId>948</AccountId>
        <AccountType/>
      </UserInfo>
      <UserInfo>
        <DisplayName>Brooke Noorbergen</DisplayName>
        <AccountId>155</AccountId>
        <AccountType/>
      </UserInfo>
      <UserInfo>
        <DisplayName>Phoebe Laing</DisplayName>
        <AccountId>852</AccountId>
        <AccountType/>
      </UserInfo>
      <UserInfo>
        <DisplayName>Emma Thompson</DisplayName>
        <AccountId>856</AccountId>
        <AccountType/>
      </UserInfo>
      <UserInfo>
        <DisplayName>Aaron McDonnell</DisplayName>
        <AccountId>1599</AccountId>
        <AccountType/>
      </UserInfo>
      <UserInfo>
        <DisplayName>Alison Vandenbergh</DisplayName>
        <AccountId>1970</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D76B08B2EA62D4DA22F8DDC71F73D91" ma:contentTypeVersion="15" ma:contentTypeDescription="Create a new document." ma:contentTypeScope="" ma:versionID="b613216304c26d58d9d3d068bdff8bcf">
  <xsd:schema xmlns:xsd="http://www.w3.org/2001/XMLSchema" xmlns:xs="http://www.w3.org/2001/XMLSchema" xmlns:p="http://schemas.microsoft.com/office/2006/metadata/properties" xmlns:ns2="c923fca3-9e0c-41f3-82aa-d5602ed1372f" xmlns:ns3="5b36b52c-d091-48d7-bce3-f5764d4ba840" targetNamespace="http://schemas.microsoft.com/office/2006/metadata/properties" ma:root="true" ma:fieldsID="b3bf1384d6cfd3d59c0dd8067ce91000" ns2:_="" ns3:_="">
    <xsd:import namespace="c923fca3-9e0c-41f3-82aa-d5602ed1372f"/>
    <xsd:import namespace="5b36b52c-d091-48d7-bce3-f5764d4ba840"/>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ObjectDetectorVersions" minOccurs="0"/>
                <xsd:element ref="ns3:MediaServiceDateTaken" minOccurs="0"/>
                <xsd:element ref="ns3:MediaServiceGenerationTime" minOccurs="0"/>
                <xsd:element ref="ns3:MediaServiceEventHashCode" minOccurs="0"/>
                <xsd:element ref="ns3:MediaLengthInSeconds" minOccurs="0"/>
                <xsd:element ref="ns3:lcf76f155ced4ddcb4097134ff3c332f" minOccurs="0"/>
                <xsd:element ref="ns2:TaxCatchAll" minOccurs="0"/>
                <xsd:element ref="ns3:MediaServiceOCR" minOccurs="0"/>
                <xsd:element ref="ns3:MediaServiceSearchPropertie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23fca3-9e0c-41f3-82aa-d5602ed1372f"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19" nillable="true" ma:displayName="Taxonomy Catch All Column" ma:hidden="true" ma:list="{ecbe3207-c968-4bbb-abd5-f8b28d62c44c}" ma:internalName="TaxCatchAll" ma:showField="CatchAllData" ma:web="c923fca3-9e0c-41f3-82aa-d5602ed1372f">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5b36b52c-d091-48d7-bce3-f5764d4ba840"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6444c108-d34f-4c01-85d9-27842d74072d"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Location" ma:index="22" nillable="true" ma:displayName="Location" ma:indexed="true"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EB81774-55E6-4B38-B980-31BAFD9776BC}">
  <ds:schemaRefs>
    <ds:schemaRef ds:uri="5b36b52c-d091-48d7-bce3-f5764d4ba840"/>
    <ds:schemaRef ds:uri="9367691c-51b7-48c5-a49e-744fdba8728e"/>
    <ds:schemaRef ds:uri="c923fca3-9e0c-41f3-82aa-d5602ed1372f"/>
    <ds:schemaRef ds:uri="d160dbf2-10ca-428c-90b7-71150a73659d"/>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8C8CDC49-DB34-4896-A8CE-DFA931E378ED}">
  <ds:schemaRefs>
    <ds:schemaRef ds:uri="http://schemas.microsoft.com/sharepoint/v3/contenttype/forms"/>
  </ds:schemaRefs>
</ds:datastoreItem>
</file>

<file path=customXml/itemProps3.xml><?xml version="1.0" encoding="utf-8"?>
<ds:datastoreItem xmlns:ds="http://schemas.openxmlformats.org/officeDocument/2006/customXml" ds:itemID="{4563B52D-DBE8-4B67-B377-74D222C9C20B}">
  <ds:schemaRefs>
    <ds:schemaRef ds:uri="5b36b52c-d091-48d7-bce3-f5764d4ba840"/>
    <ds:schemaRef ds:uri="c923fca3-9e0c-41f3-82aa-d5602ed1372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242</TotalTime>
  <Words>2611</Words>
  <Application>Microsoft Office PowerPoint</Application>
  <PresentationFormat>Widescreen</PresentationFormat>
  <Paragraphs>202</Paragraphs>
  <Slides>13</Slides>
  <Notes>13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13</vt:i4>
      </vt:variant>
    </vt:vector>
  </HeadingPairs>
  <TitlesOfParts>
    <vt:vector size="19" baseType="lpstr">
      <vt:lpstr>Arial</vt:lpstr>
      <vt:lpstr>Calibri</vt:lpstr>
      <vt:lpstr>Calibri Light</vt:lpstr>
      <vt:lpstr>Open Sans</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NSW Government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Regional Drought Resilience Planning</dc:title>
  <dc:creator>Kate Mannion</dc:creator>
  <cp:lastModifiedBy>Kate Mannion</cp:lastModifiedBy>
  <cp:revision>99</cp:revision>
  <dcterms:created xsi:type="dcterms:W3CDTF">2022-11-23T00:36:59Z</dcterms:created>
  <dcterms:modified xsi:type="dcterms:W3CDTF">2024-09-10T23:14:57Z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0x010100DB1F8FBA08C4CC4187B02E3FB3D82E07</vt:lpwstr>
  </property>
  <property fmtid="{D5CDD505-2E9C-101B-9397-08002B2CF9AE}" pid="3" name="MediaServiceImageTags">
    <vt:lpwstr/>
  </property>
</Properties>
</file>